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56" r:id="rId2"/>
    <p:sldId id="299" r:id="rId3"/>
    <p:sldId id="271" r:id="rId4"/>
    <p:sldId id="301" r:id="rId5"/>
    <p:sldId id="302" r:id="rId6"/>
    <p:sldId id="303" r:id="rId7"/>
    <p:sldId id="304" r:id="rId8"/>
    <p:sldId id="313" r:id="rId9"/>
    <p:sldId id="305" r:id="rId10"/>
    <p:sldId id="306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</p:sldIdLst>
  <p:sldSz cx="9144000" cy="5143500" type="screen16x9"/>
  <p:notesSz cx="6858000" cy="9144000"/>
  <p:embeddedFontLst>
    <p:embeddedFont>
      <p:font typeface="Perpetua" pitchFamily="18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  <p:embeddedFont>
      <p:font typeface="Wingdings 2" pitchFamily="18" charset="2"/>
      <p:regular r:id="rId31"/>
    </p:embeddedFont>
    <p:embeddedFont>
      <p:font typeface="Franklin Gothic Book" pitchFamily="34" charset="0"/>
      <p:regular r:id="rId32"/>
      <p:italic r:id="rId33"/>
    </p:embeddedFont>
    <p:embeddedFont>
      <p:font typeface="张海山锐线体简" charset="-122"/>
      <p:regular r:id="rId34"/>
    </p:embeddedFont>
    <p:embeddedFont>
      <p:font typeface="方正兰亭细黑_GBK" charset="-122"/>
      <p:regular r:id="rId35"/>
    </p:embeddedFont>
    <p:embeddedFont>
      <p:font typeface="Haettenschweiler" pitchFamily="34" charset="0"/>
      <p:regular r:id="rId36"/>
    </p:embeddedFont>
    <p:embeddedFont>
      <p:font typeface="MS PGothic" pitchFamily="34" charset="-128"/>
      <p:regular r:id="rId37"/>
    </p:embeddedFont>
    <p:embeddedFont>
      <p:font typeface="Cooper Black" pitchFamily="18" charset="0"/>
      <p:regular r:id="rId38"/>
    </p:embeddedFont>
    <p:embeddedFont>
      <p:font typeface="Tahoma" pitchFamily="34" charset="0"/>
      <p:regular r:id="rId39"/>
      <p:bold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Franklin Gothic Medium Cond" pitchFamily="34" charset="0"/>
      <p:regular r:id="rId45"/>
    </p:embeddedFont>
    <p:embeddedFont>
      <p:font typeface="Arial Rounded MT Bold" pitchFamily="34" charset="0"/>
      <p:regular r:id="rId46"/>
    </p:embeddedFont>
    <p:embeddedFont>
      <p:font typeface="Earth" charset="0"/>
      <p:regular r:id="rId4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CAE9"/>
    <a:srgbClr val="FFBDFF"/>
    <a:srgbClr val="FFCCFF"/>
    <a:srgbClr val="FF99CC"/>
    <a:srgbClr val="000000"/>
    <a:srgbClr val="AAEEAA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84" autoAdjust="0"/>
    <p:restoredTop sz="85749" autoAdjust="0"/>
  </p:normalViewPr>
  <p:slideViewPr>
    <p:cSldViewPr snapToGrid="0">
      <p:cViewPr>
        <p:scale>
          <a:sx n="100" d="100"/>
          <a:sy n="100" d="100"/>
        </p:scale>
        <p:origin x="-2040" y="-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3A629-B5C1-4910-B280-23E6F9F08F18}" type="doc">
      <dgm:prSet loTypeId="urn:microsoft.com/office/officeart/2005/8/layout/hList7#2" loCatId="list" qsTypeId="urn:microsoft.com/office/officeart/2005/8/quickstyle/simple1" qsCatId="simple" csTypeId="urn:microsoft.com/office/officeart/2005/8/colors/accent0_2" csCatId="mainScheme" phldr="1"/>
      <dgm:spPr/>
    </dgm:pt>
    <dgm:pt modelId="{E700BB76-6B2B-451D-802B-7473E559494B}">
      <dgm:prSet phldrT="[Text]" custT="1"/>
      <dgm:spPr/>
      <dgm:t>
        <a:bodyPr/>
        <a:lstStyle/>
        <a:p>
          <a:endParaRPr lang="id-ID" sz="1500" b="1" dirty="0" smtClean="0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  <a:p>
          <a:pPr marL="0" indent="0">
            <a:tabLst/>
          </a:pPr>
          <a:r>
            <a:rPr lang="id-ID" sz="1200" b="1" dirty="0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Tata kelola penyelenggaraan pelayanan publik yang efektif, efisien, dan berkinerja tinggi</a:t>
          </a:r>
          <a:endParaRPr lang="en-US" sz="1200" dirty="0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85352BD-E788-40A3-9B59-E1E609E1B503}" type="parTrans" cxnId="{91118A1E-CEAD-4062-A315-175720A8043F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AD42CC90-EB26-4521-AEC5-0C20E2C02160}" type="sibTrans" cxnId="{91118A1E-CEAD-4062-A315-175720A8043F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4CD78A23-6A43-412D-9377-8E83C21F29FD}">
      <dgm:prSet phldrT="[Text]" custT="1"/>
      <dgm:spPr/>
      <dgm:t>
        <a:bodyPr/>
        <a:lstStyle/>
        <a:p>
          <a:r>
            <a:rPr lang="id-ID" sz="1200" b="1" dirty="0" smtClean="0">
              <a:latin typeface="Nirmala UI Semilight" panose="020B0402040204020203" pitchFamily="34" charset="0"/>
              <a:cs typeface="Nirmala UI Semilight" panose="020B0402040204020203" pitchFamily="34" charset="0"/>
            </a:rPr>
            <a:t>Memajukan transparansi, akuntabilitas, dan integritas dalam pelayanan publik</a:t>
          </a:r>
          <a:endParaRPr lang="en-US" sz="1200" dirty="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54946502-9999-41E9-A057-A63432857C3B}" type="parTrans" cxnId="{7C381D7C-96C9-41E8-8A20-AFEA0F41B937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FBCE1911-30FA-48AE-96EE-F524D88F0430}" type="sibTrans" cxnId="{7C381D7C-96C9-41E8-8A20-AFEA0F41B937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55E708AA-449D-4CF2-AE38-3211E39CEE70}">
      <dgm:prSet phldrT="[Text]" custT="1"/>
      <dgm:spPr/>
      <dgm:t>
        <a:bodyPr/>
        <a:lstStyle/>
        <a:p>
          <a:r>
            <a:rPr lang="id-ID" sz="1200" b="1" dirty="0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Kolaborasi dalam kegiatan penyelenggaraan pelayanan publik</a:t>
          </a:r>
          <a:endParaRPr lang="en-US" sz="1200" dirty="0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8B422C49-D073-4A70-92E0-FC7E5E0B64EC}" type="parTrans" cxnId="{70C32740-0094-4E55-AF24-F6970A56B85E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669DD131-0592-4A51-9950-470B365BEE2F}" type="sibTrans" cxnId="{70C32740-0094-4E55-AF24-F6970A56B85E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DEC416E4-84A9-4703-9BD5-F62086CEDEF1}">
      <dgm:prSet phldrT="[Text]" custT="1"/>
      <dgm:spPr/>
      <dgm:t>
        <a:bodyPr/>
        <a:lstStyle/>
        <a:p>
          <a:r>
            <a:rPr lang="id-ID" sz="1200" b="1" dirty="0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Pelayanan publik inklusif </a:t>
          </a:r>
          <a:r>
            <a:rPr lang="en-US" sz="1200" b="1" dirty="0" err="1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untuk</a:t>
          </a:r>
          <a:r>
            <a:rPr lang="en-US" sz="1200" b="1" dirty="0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memajukan</a:t>
          </a:r>
          <a:r>
            <a:rPr lang="en-US" sz="1200" b="1" dirty="0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kesejahteraan</a:t>
          </a:r>
          <a:r>
            <a:rPr lang="en-US" sz="1200" b="1" dirty="0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Nirmala UI Semilight" panose="020B0402040204020203" pitchFamily="34" charset="0"/>
              <a:cs typeface="Nirmala UI Semilight" panose="020B0402040204020203" pitchFamily="34" charset="0"/>
            </a:rPr>
            <a:t>masyarakat</a:t>
          </a:r>
          <a:endParaRPr lang="en-US" sz="1200" dirty="0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9EBE66FD-DFAC-4056-AF71-C57C66D345E2}" type="parTrans" cxnId="{CE711075-514D-44C4-814F-F85A312F805F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267DBCB3-8A0A-4F7C-871D-3C91629D4013}" type="sibTrans" cxnId="{CE711075-514D-44C4-814F-F85A312F805F}">
      <dgm:prSet/>
      <dgm:spPr/>
      <dgm:t>
        <a:bodyPr/>
        <a:lstStyle/>
        <a:p>
          <a:endParaRPr lang="en-US" sz="1600"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1DC0E251-8882-4FC0-80BA-ADD4E18223D5}" type="pres">
      <dgm:prSet presAssocID="{C163A629-B5C1-4910-B280-23E6F9F08F18}" presName="Name0" presStyleCnt="0">
        <dgm:presLayoutVars>
          <dgm:dir/>
          <dgm:resizeHandles val="exact"/>
        </dgm:presLayoutVars>
      </dgm:prSet>
      <dgm:spPr/>
    </dgm:pt>
    <dgm:pt modelId="{3CA157BB-DAFF-4565-BFB4-D219F91A57A8}" type="pres">
      <dgm:prSet presAssocID="{C163A629-B5C1-4910-B280-23E6F9F08F18}" presName="fgShape" presStyleLbl="fgShp" presStyleIdx="0" presStyleCnt="1" custScaleY="42952" custLinFactNeighborX="453" custLinFactNeighborY="36852"/>
      <dgm:spPr/>
    </dgm:pt>
    <dgm:pt modelId="{D81E9ADA-807A-437B-B998-6F74DE886E3D}" type="pres">
      <dgm:prSet presAssocID="{C163A629-B5C1-4910-B280-23E6F9F08F18}" presName="linComp" presStyleCnt="0"/>
      <dgm:spPr/>
    </dgm:pt>
    <dgm:pt modelId="{3B7B23D5-6A0C-4E05-AC40-3F69F04E111A}" type="pres">
      <dgm:prSet presAssocID="{E700BB76-6B2B-451D-802B-7473E559494B}" presName="compNode" presStyleCnt="0"/>
      <dgm:spPr/>
    </dgm:pt>
    <dgm:pt modelId="{D1093CF0-1D83-4EF5-9341-88AC2F9710EB}" type="pres">
      <dgm:prSet presAssocID="{E700BB76-6B2B-451D-802B-7473E559494B}" presName="bkgdShape" presStyleLbl="node1" presStyleIdx="0" presStyleCnt="4" custLinFactNeighborX="-7095" custLinFactNeighborY="0"/>
      <dgm:spPr/>
      <dgm:t>
        <a:bodyPr/>
        <a:lstStyle/>
        <a:p>
          <a:endParaRPr lang="en-US"/>
        </a:p>
      </dgm:t>
    </dgm:pt>
    <dgm:pt modelId="{5419116D-FF74-40E2-A14F-3F5AD1E63AF3}" type="pres">
      <dgm:prSet presAssocID="{E700BB76-6B2B-451D-802B-7473E559494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1B25C-E8B6-4EAE-803B-2E5A58E4ECE7}" type="pres">
      <dgm:prSet presAssocID="{E700BB76-6B2B-451D-802B-7473E559494B}" presName="invisiNode" presStyleLbl="node1" presStyleIdx="0" presStyleCnt="4"/>
      <dgm:spPr/>
    </dgm:pt>
    <dgm:pt modelId="{1CB84051-0956-4EB1-9D5F-E45597D80B59}" type="pres">
      <dgm:prSet presAssocID="{E700BB76-6B2B-451D-802B-7473E559494B}" presName="imagNode" presStyleLbl="fgImgPlace1" presStyleIdx="0" presStyleCnt="4" custLinFactNeighborX="-3958" custLinFactNeighborY="-132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89D8B9-F30E-43D9-A5BC-97D4BF0C4EE5}" type="pres">
      <dgm:prSet presAssocID="{AD42CC90-EB26-4521-AEC5-0C20E2C021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BA4457-B59D-4E35-88E3-234A0CEDEAA8}" type="pres">
      <dgm:prSet presAssocID="{4CD78A23-6A43-412D-9377-8E83C21F29FD}" presName="compNode" presStyleCnt="0"/>
      <dgm:spPr/>
    </dgm:pt>
    <dgm:pt modelId="{D2A30135-98CB-4004-A6E5-40BE1762DC21}" type="pres">
      <dgm:prSet presAssocID="{4CD78A23-6A43-412D-9377-8E83C21F29FD}" presName="bkgdShape" presStyleLbl="node1" presStyleIdx="1" presStyleCnt="4" custLinFactNeighborX="279" custLinFactNeighborY="-3571"/>
      <dgm:spPr/>
      <dgm:t>
        <a:bodyPr/>
        <a:lstStyle/>
        <a:p>
          <a:endParaRPr lang="en-US"/>
        </a:p>
      </dgm:t>
    </dgm:pt>
    <dgm:pt modelId="{03CFB9DC-DA96-4626-8E37-BAECBB8DDB7D}" type="pres">
      <dgm:prSet presAssocID="{4CD78A23-6A43-412D-9377-8E83C21F29F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58595-6809-4584-B5D5-A06C111BE16E}" type="pres">
      <dgm:prSet presAssocID="{4CD78A23-6A43-412D-9377-8E83C21F29FD}" presName="invisiNode" presStyleLbl="node1" presStyleIdx="1" presStyleCnt="4"/>
      <dgm:spPr/>
    </dgm:pt>
    <dgm:pt modelId="{C8CEE384-10AF-4B02-9B3C-D018AD3D68FE}" type="pres">
      <dgm:prSet presAssocID="{4CD78A23-6A43-412D-9377-8E83C21F29FD}" presName="imagNode" presStyleLbl="fgImgPlace1" presStyleIdx="1" presStyleCnt="4" custLinFactNeighborY="-182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09FB87-4CE8-437A-91F5-9FFA124FEFE9}" type="pres">
      <dgm:prSet presAssocID="{FBCE1911-30FA-48AE-96EE-F524D88F04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7DDF74-7852-47D5-BCD8-76FD7ABE79A9}" type="pres">
      <dgm:prSet presAssocID="{55E708AA-449D-4CF2-AE38-3211E39CEE70}" presName="compNode" presStyleCnt="0"/>
      <dgm:spPr/>
    </dgm:pt>
    <dgm:pt modelId="{19E2F084-E6C7-4CF4-884C-FD7BF6F48C07}" type="pres">
      <dgm:prSet presAssocID="{55E708AA-449D-4CF2-AE38-3211E39CEE70}" presName="bkgdShape" presStyleLbl="node1" presStyleIdx="2" presStyleCnt="4"/>
      <dgm:spPr/>
      <dgm:t>
        <a:bodyPr/>
        <a:lstStyle/>
        <a:p>
          <a:endParaRPr lang="en-US"/>
        </a:p>
      </dgm:t>
    </dgm:pt>
    <dgm:pt modelId="{B6FD6883-9308-4B1E-983F-BCED1B99B3B5}" type="pres">
      <dgm:prSet presAssocID="{55E708AA-449D-4CF2-AE38-3211E39CEE7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0AFB0-FA5F-4506-9445-6EDBC4BAAF09}" type="pres">
      <dgm:prSet presAssocID="{55E708AA-449D-4CF2-AE38-3211E39CEE70}" presName="invisiNode" presStyleLbl="node1" presStyleIdx="2" presStyleCnt="4"/>
      <dgm:spPr/>
    </dgm:pt>
    <dgm:pt modelId="{8C80A397-00F9-4D3B-8BF6-1D98C884DACF}" type="pres">
      <dgm:prSet presAssocID="{55E708AA-449D-4CF2-AE38-3211E39CEE70}" presName="imagNode" presStyleLbl="fgImgPlace1" presStyleIdx="2" presStyleCnt="4" custLinFactNeighborY="-188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BCE8411-F5D5-4FE9-9656-8EF52CE25971}" type="pres">
      <dgm:prSet presAssocID="{669DD131-0592-4A51-9950-470B365BEE2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6B7BC8-9602-4C43-A484-4A54BF0DEB31}" type="pres">
      <dgm:prSet presAssocID="{DEC416E4-84A9-4703-9BD5-F62086CEDEF1}" presName="compNode" presStyleCnt="0"/>
      <dgm:spPr/>
    </dgm:pt>
    <dgm:pt modelId="{E61EC6D3-2956-43EC-A7C0-A7167B286677}" type="pres">
      <dgm:prSet presAssocID="{DEC416E4-84A9-4703-9BD5-F62086CEDEF1}" presName="bkgdShape" presStyleLbl="node1" presStyleIdx="3" presStyleCnt="4"/>
      <dgm:spPr/>
      <dgm:t>
        <a:bodyPr/>
        <a:lstStyle/>
        <a:p>
          <a:endParaRPr lang="en-US"/>
        </a:p>
      </dgm:t>
    </dgm:pt>
    <dgm:pt modelId="{CD207223-AC89-44BF-85DF-E619DED5F1B6}" type="pres">
      <dgm:prSet presAssocID="{DEC416E4-84A9-4703-9BD5-F62086CEDEF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25E6A-B8AD-412D-9FF7-915F02DFD5A5}" type="pres">
      <dgm:prSet presAssocID="{DEC416E4-84A9-4703-9BD5-F62086CEDEF1}" presName="invisiNode" presStyleLbl="node1" presStyleIdx="3" presStyleCnt="4"/>
      <dgm:spPr/>
    </dgm:pt>
    <dgm:pt modelId="{5CCA930D-8885-4657-A4AF-555B407C57A2}" type="pres">
      <dgm:prSet presAssocID="{DEC416E4-84A9-4703-9BD5-F62086CEDEF1}" presName="imagNode" presStyleLbl="fgImgPlace1" presStyleIdx="3" presStyleCnt="4" custLinFactNeighborY="-1742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38E9765-60C9-4554-8861-D94F5239D261}" type="presOf" srcId="{669DD131-0592-4A51-9950-470B365BEE2F}" destId="{6BCE8411-F5D5-4FE9-9656-8EF52CE25971}" srcOrd="0" destOrd="0" presId="urn:microsoft.com/office/officeart/2005/8/layout/hList7#2"/>
    <dgm:cxn modelId="{AA7875E0-0ADE-4DB4-A979-C2C8E3C91FE7}" type="presOf" srcId="{C163A629-B5C1-4910-B280-23E6F9F08F18}" destId="{1DC0E251-8882-4FC0-80BA-ADD4E18223D5}" srcOrd="0" destOrd="0" presId="urn:microsoft.com/office/officeart/2005/8/layout/hList7#2"/>
    <dgm:cxn modelId="{7C381D7C-96C9-41E8-8A20-AFEA0F41B937}" srcId="{C163A629-B5C1-4910-B280-23E6F9F08F18}" destId="{4CD78A23-6A43-412D-9377-8E83C21F29FD}" srcOrd="1" destOrd="0" parTransId="{54946502-9999-41E9-A057-A63432857C3B}" sibTransId="{FBCE1911-30FA-48AE-96EE-F524D88F0430}"/>
    <dgm:cxn modelId="{857AA563-7747-432C-9554-1C5FB8DFF2C9}" type="presOf" srcId="{AD42CC90-EB26-4521-AEC5-0C20E2C02160}" destId="{C689D8B9-F30E-43D9-A5BC-97D4BF0C4EE5}" srcOrd="0" destOrd="0" presId="urn:microsoft.com/office/officeart/2005/8/layout/hList7#2"/>
    <dgm:cxn modelId="{31FEA34B-2CA0-4EEC-9A0D-8D3AF90929CC}" type="presOf" srcId="{55E708AA-449D-4CF2-AE38-3211E39CEE70}" destId="{B6FD6883-9308-4B1E-983F-BCED1B99B3B5}" srcOrd="1" destOrd="0" presId="urn:microsoft.com/office/officeart/2005/8/layout/hList7#2"/>
    <dgm:cxn modelId="{95475864-8D87-4AAB-A9B0-E130301965E6}" type="presOf" srcId="{4CD78A23-6A43-412D-9377-8E83C21F29FD}" destId="{D2A30135-98CB-4004-A6E5-40BE1762DC21}" srcOrd="0" destOrd="0" presId="urn:microsoft.com/office/officeart/2005/8/layout/hList7#2"/>
    <dgm:cxn modelId="{7FAC96C0-F8AE-4970-B973-5BD04DFE099F}" type="presOf" srcId="{E700BB76-6B2B-451D-802B-7473E559494B}" destId="{D1093CF0-1D83-4EF5-9341-88AC2F9710EB}" srcOrd="0" destOrd="0" presId="urn:microsoft.com/office/officeart/2005/8/layout/hList7#2"/>
    <dgm:cxn modelId="{70C32740-0094-4E55-AF24-F6970A56B85E}" srcId="{C163A629-B5C1-4910-B280-23E6F9F08F18}" destId="{55E708AA-449D-4CF2-AE38-3211E39CEE70}" srcOrd="2" destOrd="0" parTransId="{8B422C49-D073-4A70-92E0-FC7E5E0B64EC}" sibTransId="{669DD131-0592-4A51-9950-470B365BEE2F}"/>
    <dgm:cxn modelId="{91118A1E-CEAD-4062-A315-175720A8043F}" srcId="{C163A629-B5C1-4910-B280-23E6F9F08F18}" destId="{E700BB76-6B2B-451D-802B-7473E559494B}" srcOrd="0" destOrd="0" parTransId="{785352BD-E788-40A3-9B59-E1E609E1B503}" sibTransId="{AD42CC90-EB26-4521-AEC5-0C20E2C02160}"/>
    <dgm:cxn modelId="{852F6C94-6655-4AB6-AA88-E1ACF20286F8}" type="presOf" srcId="{4CD78A23-6A43-412D-9377-8E83C21F29FD}" destId="{03CFB9DC-DA96-4626-8E37-BAECBB8DDB7D}" srcOrd="1" destOrd="0" presId="urn:microsoft.com/office/officeart/2005/8/layout/hList7#2"/>
    <dgm:cxn modelId="{A2229901-D44F-4CF5-AA1A-5D03B29774AC}" type="presOf" srcId="{DEC416E4-84A9-4703-9BD5-F62086CEDEF1}" destId="{E61EC6D3-2956-43EC-A7C0-A7167B286677}" srcOrd="0" destOrd="0" presId="urn:microsoft.com/office/officeart/2005/8/layout/hList7#2"/>
    <dgm:cxn modelId="{0DABA2C9-BEDF-4813-8495-06C2A3551104}" type="presOf" srcId="{E700BB76-6B2B-451D-802B-7473E559494B}" destId="{5419116D-FF74-40E2-A14F-3F5AD1E63AF3}" srcOrd="1" destOrd="0" presId="urn:microsoft.com/office/officeart/2005/8/layout/hList7#2"/>
    <dgm:cxn modelId="{8601DC5C-E288-4B42-B64D-BE6C7537EBBD}" type="presOf" srcId="{DEC416E4-84A9-4703-9BD5-F62086CEDEF1}" destId="{CD207223-AC89-44BF-85DF-E619DED5F1B6}" srcOrd="1" destOrd="0" presId="urn:microsoft.com/office/officeart/2005/8/layout/hList7#2"/>
    <dgm:cxn modelId="{80DA0DC8-0752-41F7-9958-0413665B0E48}" type="presOf" srcId="{55E708AA-449D-4CF2-AE38-3211E39CEE70}" destId="{19E2F084-E6C7-4CF4-884C-FD7BF6F48C07}" srcOrd="0" destOrd="0" presId="urn:microsoft.com/office/officeart/2005/8/layout/hList7#2"/>
    <dgm:cxn modelId="{CE711075-514D-44C4-814F-F85A312F805F}" srcId="{C163A629-B5C1-4910-B280-23E6F9F08F18}" destId="{DEC416E4-84A9-4703-9BD5-F62086CEDEF1}" srcOrd="3" destOrd="0" parTransId="{9EBE66FD-DFAC-4056-AF71-C57C66D345E2}" sibTransId="{267DBCB3-8A0A-4F7C-871D-3C91629D4013}"/>
    <dgm:cxn modelId="{C0319B96-738C-4F35-9FD1-874C65C2A648}" type="presOf" srcId="{FBCE1911-30FA-48AE-96EE-F524D88F0430}" destId="{5809FB87-4CE8-437A-91F5-9FFA124FEFE9}" srcOrd="0" destOrd="0" presId="urn:microsoft.com/office/officeart/2005/8/layout/hList7#2"/>
    <dgm:cxn modelId="{BCD5E15A-E227-4723-8C07-5E8F5D3BCCF5}" type="presParOf" srcId="{1DC0E251-8882-4FC0-80BA-ADD4E18223D5}" destId="{3CA157BB-DAFF-4565-BFB4-D219F91A57A8}" srcOrd="0" destOrd="0" presId="urn:microsoft.com/office/officeart/2005/8/layout/hList7#2"/>
    <dgm:cxn modelId="{9CA5E710-72F2-4A62-8A8D-75F4407C072E}" type="presParOf" srcId="{1DC0E251-8882-4FC0-80BA-ADD4E18223D5}" destId="{D81E9ADA-807A-437B-B998-6F74DE886E3D}" srcOrd="1" destOrd="0" presId="urn:microsoft.com/office/officeart/2005/8/layout/hList7#2"/>
    <dgm:cxn modelId="{588B84E5-74B6-4375-BB67-BBB86121AC13}" type="presParOf" srcId="{D81E9ADA-807A-437B-B998-6F74DE886E3D}" destId="{3B7B23D5-6A0C-4E05-AC40-3F69F04E111A}" srcOrd="0" destOrd="0" presId="urn:microsoft.com/office/officeart/2005/8/layout/hList7#2"/>
    <dgm:cxn modelId="{81437C2C-3C80-4A64-9777-E50C930833F5}" type="presParOf" srcId="{3B7B23D5-6A0C-4E05-AC40-3F69F04E111A}" destId="{D1093CF0-1D83-4EF5-9341-88AC2F9710EB}" srcOrd="0" destOrd="0" presId="urn:microsoft.com/office/officeart/2005/8/layout/hList7#2"/>
    <dgm:cxn modelId="{160E30AA-87E3-435A-AD34-F82B180D3656}" type="presParOf" srcId="{3B7B23D5-6A0C-4E05-AC40-3F69F04E111A}" destId="{5419116D-FF74-40E2-A14F-3F5AD1E63AF3}" srcOrd="1" destOrd="0" presId="urn:microsoft.com/office/officeart/2005/8/layout/hList7#2"/>
    <dgm:cxn modelId="{65879452-34D9-442A-B1DC-F6B2E8E26A66}" type="presParOf" srcId="{3B7B23D5-6A0C-4E05-AC40-3F69F04E111A}" destId="{2A81B25C-E8B6-4EAE-803B-2E5A58E4ECE7}" srcOrd="2" destOrd="0" presId="urn:microsoft.com/office/officeart/2005/8/layout/hList7#2"/>
    <dgm:cxn modelId="{5BD5F77D-D15E-4FFF-A674-EE229F40D26D}" type="presParOf" srcId="{3B7B23D5-6A0C-4E05-AC40-3F69F04E111A}" destId="{1CB84051-0956-4EB1-9D5F-E45597D80B59}" srcOrd="3" destOrd="0" presId="urn:microsoft.com/office/officeart/2005/8/layout/hList7#2"/>
    <dgm:cxn modelId="{BE431B2C-62E7-441B-A4EF-D7335FA9A1D3}" type="presParOf" srcId="{D81E9ADA-807A-437B-B998-6F74DE886E3D}" destId="{C689D8B9-F30E-43D9-A5BC-97D4BF0C4EE5}" srcOrd="1" destOrd="0" presId="urn:microsoft.com/office/officeart/2005/8/layout/hList7#2"/>
    <dgm:cxn modelId="{BD29E071-B6EB-45D8-B119-27A68C198446}" type="presParOf" srcId="{D81E9ADA-807A-437B-B998-6F74DE886E3D}" destId="{02BA4457-B59D-4E35-88E3-234A0CEDEAA8}" srcOrd="2" destOrd="0" presId="urn:microsoft.com/office/officeart/2005/8/layout/hList7#2"/>
    <dgm:cxn modelId="{2AF490C6-C609-44E5-9324-FFA17C8FA0E4}" type="presParOf" srcId="{02BA4457-B59D-4E35-88E3-234A0CEDEAA8}" destId="{D2A30135-98CB-4004-A6E5-40BE1762DC21}" srcOrd="0" destOrd="0" presId="urn:microsoft.com/office/officeart/2005/8/layout/hList7#2"/>
    <dgm:cxn modelId="{69E46239-0157-49E8-9EFE-ADF686025762}" type="presParOf" srcId="{02BA4457-B59D-4E35-88E3-234A0CEDEAA8}" destId="{03CFB9DC-DA96-4626-8E37-BAECBB8DDB7D}" srcOrd="1" destOrd="0" presId="urn:microsoft.com/office/officeart/2005/8/layout/hList7#2"/>
    <dgm:cxn modelId="{CCE19468-285B-41BD-A098-F3551F12FCC1}" type="presParOf" srcId="{02BA4457-B59D-4E35-88E3-234A0CEDEAA8}" destId="{69158595-6809-4584-B5D5-A06C111BE16E}" srcOrd="2" destOrd="0" presId="urn:microsoft.com/office/officeart/2005/8/layout/hList7#2"/>
    <dgm:cxn modelId="{F6A3A353-D151-4A66-AFF6-7CEFDAE21B79}" type="presParOf" srcId="{02BA4457-B59D-4E35-88E3-234A0CEDEAA8}" destId="{C8CEE384-10AF-4B02-9B3C-D018AD3D68FE}" srcOrd="3" destOrd="0" presId="urn:microsoft.com/office/officeart/2005/8/layout/hList7#2"/>
    <dgm:cxn modelId="{77EDE1BC-2B36-4F39-AC06-6E59B63013E7}" type="presParOf" srcId="{D81E9ADA-807A-437B-B998-6F74DE886E3D}" destId="{5809FB87-4CE8-437A-91F5-9FFA124FEFE9}" srcOrd="3" destOrd="0" presId="urn:microsoft.com/office/officeart/2005/8/layout/hList7#2"/>
    <dgm:cxn modelId="{B1D8CDF2-A406-4EAB-A46F-E93396C0FA8D}" type="presParOf" srcId="{D81E9ADA-807A-437B-B998-6F74DE886E3D}" destId="{E47DDF74-7852-47D5-BCD8-76FD7ABE79A9}" srcOrd="4" destOrd="0" presId="urn:microsoft.com/office/officeart/2005/8/layout/hList7#2"/>
    <dgm:cxn modelId="{1A139FB7-96C7-4C34-958B-E5D733972342}" type="presParOf" srcId="{E47DDF74-7852-47D5-BCD8-76FD7ABE79A9}" destId="{19E2F084-E6C7-4CF4-884C-FD7BF6F48C07}" srcOrd="0" destOrd="0" presId="urn:microsoft.com/office/officeart/2005/8/layout/hList7#2"/>
    <dgm:cxn modelId="{E685C3FD-BF95-4A71-BB65-A1CA42C422E0}" type="presParOf" srcId="{E47DDF74-7852-47D5-BCD8-76FD7ABE79A9}" destId="{B6FD6883-9308-4B1E-983F-BCED1B99B3B5}" srcOrd="1" destOrd="0" presId="urn:microsoft.com/office/officeart/2005/8/layout/hList7#2"/>
    <dgm:cxn modelId="{25CA0E9C-0629-4365-AB40-BFB5652B663D}" type="presParOf" srcId="{E47DDF74-7852-47D5-BCD8-76FD7ABE79A9}" destId="{4890AFB0-FA5F-4506-9445-6EDBC4BAAF09}" srcOrd="2" destOrd="0" presId="urn:microsoft.com/office/officeart/2005/8/layout/hList7#2"/>
    <dgm:cxn modelId="{6E755BB2-CD01-409C-9AFD-F9BC4E7AA236}" type="presParOf" srcId="{E47DDF74-7852-47D5-BCD8-76FD7ABE79A9}" destId="{8C80A397-00F9-4D3B-8BF6-1D98C884DACF}" srcOrd="3" destOrd="0" presId="urn:microsoft.com/office/officeart/2005/8/layout/hList7#2"/>
    <dgm:cxn modelId="{16BE9E00-DDE8-4252-9A2F-93A18D3F1C9B}" type="presParOf" srcId="{D81E9ADA-807A-437B-B998-6F74DE886E3D}" destId="{6BCE8411-F5D5-4FE9-9656-8EF52CE25971}" srcOrd="5" destOrd="0" presId="urn:microsoft.com/office/officeart/2005/8/layout/hList7#2"/>
    <dgm:cxn modelId="{1665E053-0475-4F31-8070-8E61E2E21E49}" type="presParOf" srcId="{D81E9ADA-807A-437B-B998-6F74DE886E3D}" destId="{F46B7BC8-9602-4C43-A484-4A54BF0DEB31}" srcOrd="6" destOrd="0" presId="urn:microsoft.com/office/officeart/2005/8/layout/hList7#2"/>
    <dgm:cxn modelId="{36A43214-AB31-4150-9354-5D4E6EB7753E}" type="presParOf" srcId="{F46B7BC8-9602-4C43-A484-4A54BF0DEB31}" destId="{E61EC6D3-2956-43EC-A7C0-A7167B286677}" srcOrd="0" destOrd="0" presId="urn:microsoft.com/office/officeart/2005/8/layout/hList7#2"/>
    <dgm:cxn modelId="{19D640E1-9C7F-4B9E-9BCC-885FB16AF290}" type="presParOf" srcId="{F46B7BC8-9602-4C43-A484-4A54BF0DEB31}" destId="{CD207223-AC89-44BF-85DF-E619DED5F1B6}" srcOrd="1" destOrd="0" presId="urn:microsoft.com/office/officeart/2005/8/layout/hList7#2"/>
    <dgm:cxn modelId="{7DC35CC6-BB0B-4082-8BBE-2FD7F5D353E2}" type="presParOf" srcId="{F46B7BC8-9602-4C43-A484-4A54BF0DEB31}" destId="{05225E6A-B8AD-412D-9FF7-915F02DFD5A5}" srcOrd="2" destOrd="0" presId="urn:microsoft.com/office/officeart/2005/8/layout/hList7#2"/>
    <dgm:cxn modelId="{035E230B-135D-4672-9026-C9878F11D6C6}" type="presParOf" srcId="{F46B7BC8-9602-4C43-A484-4A54BF0DEB31}" destId="{5CCA930D-8885-4657-A4AF-555B407C57A2}" srcOrd="3" destOrd="0" presId="urn:microsoft.com/office/officeart/2005/8/layout/hList7#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B35D44-043B-4474-BF01-F601326DF558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8B8970-A210-4B9A-9B4B-D14EAE3323FF}">
      <dgm:prSet phldrT="[Text]" custT="1"/>
      <dgm:spPr>
        <a:xfrm>
          <a:off x="1844" y="0"/>
          <a:ext cx="1248091" cy="4648200"/>
        </a:xfrm>
        <a:prstGeom prst="roundRect">
          <a:avLst>
            <a:gd name="adj" fmla="val 10000"/>
          </a:avLst>
        </a:prstGeom>
        <a:solidFill>
          <a:srgbClr val="AD8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id-ID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Analisis Masalah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6F2917FE-276E-4AB3-9CEF-F06DC0A3E389}" type="parTrans" cxnId="{C0DFA135-2353-4822-9A0A-DDD6F2C9736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852898D9-70E0-4E73-AF1B-95F9666970AA}" type="sibTrans" cxnId="{C0DFA135-2353-4822-9A0A-DDD6F2C9736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E1552EEA-39E4-43F0-B550-2CBBD4214D32}">
      <dgm:prSet phldrT="[Text]" custT="1"/>
      <dgm:spPr>
        <a:xfrm>
          <a:off x="126653" y="1395821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5 %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5326F8B1-921E-42DC-B939-324EC0D69020}" type="parTrans" cxnId="{DDCE0F25-F4AC-4FDE-95D7-4C6A212DC594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5BF17B5B-5340-4B2E-80B7-F76CE5872702}" type="sibTrans" cxnId="{DDCE0F25-F4AC-4FDE-95D7-4C6A212DC594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04717A9C-D9FC-4B96-B10A-8D2C6269F2F8}">
      <dgm:prSet phldrT="[Text]" custT="1"/>
      <dgm:spPr>
        <a:xfrm>
          <a:off x="126653" y="3012932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1737553"/>
            <a:satOff val="3079"/>
            <a:lumOff val="108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1 </a:t>
          </a:r>
          <a:r>
            <a:rPr lang="en-US" sz="1200" b="1" dirty="0" err="1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pertanyaan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EE6810EB-633C-44C0-83CB-C4EF60049811}" type="parTrans" cxnId="{5ACB44E4-90FC-494F-A1B3-7BB1F0A0EE4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8D3D744D-B827-4EEA-94F3-6AB04A87E0F3}" type="sibTrans" cxnId="{5ACB44E4-90FC-494F-A1B3-7BB1F0A0EE4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3C1E6128-8DF5-42DA-8886-0DDB82BF72C6}">
      <dgm:prSet phldrT="[Text]" custT="1"/>
      <dgm:spPr>
        <a:xfrm>
          <a:off x="1343542" y="0"/>
          <a:ext cx="1248091" cy="4648200"/>
        </a:xfrm>
        <a:prstGeom prst="roundRect">
          <a:avLst>
            <a:gd name="adj" fmla="val 10000"/>
          </a:avLst>
        </a:prstGeom>
        <a:solidFill>
          <a:srgbClr val="AD8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id-ID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Pendekatan Strategis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306AB052-C60D-482D-94CB-748C3177FF3F}" type="parTrans" cxnId="{B34C5C17-8A5E-4F59-BEDA-24EFDF3F908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CE647A34-39BA-460B-B1C8-89345BFC16A1}" type="sibTrans" cxnId="{B34C5C17-8A5E-4F59-BEDA-24EFDF3F908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D22048ED-AD65-4473-AA4E-F984B9107823}">
      <dgm:prSet phldrT="[Text]" custT="1"/>
      <dgm:spPr>
        <a:xfrm>
          <a:off x="1468351" y="1395821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3475107"/>
            <a:satOff val="6159"/>
            <a:lumOff val="217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20 %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2663DE12-4B11-44E4-9045-8DBB3221D843}" type="parTrans" cxnId="{5FF86A3C-7BD9-4F62-AE87-CD42D48798B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887225FD-A308-4941-A962-D4C981AAC6CE}" type="sibTrans" cxnId="{5FF86A3C-7BD9-4F62-AE87-CD42D48798B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555CA31E-DA76-43A0-B04C-43ECF06975F4}">
      <dgm:prSet phldrT="[Text]" custT="1"/>
      <dgm:spPr>
        <a:xfrm>
          <a:off x="1468351" y="3012932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5212660"/>
            <a:satOff val="9238"/>
            <a:lumOff val="326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2 </a:t>
          </a:r>
          <a:r>
            <a:rPr lang="en-US" sz="1200" b="1" dirty="0" err="1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pertanyaan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48E10BA9-FE3B-441A-8BD0-6D59ED616BF1}" type="parTrans" cxnId="{047AB71B-399E-4E42-8328-1E85E653EFF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C8E80D60-91CD-4D89-B633-CDFA782CCDB1}" type="sibTrans" cxnId="{047AB71B-399E-4E42-8328-1E85E653EFF2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4E4DEFD6-118C-4814-A267-E87D8BB717CC}">
      <dgm:prSet phldrT="[Text]" custT="1"/>
      <dgm:spPr>
        <a:xfrm>
          <a:off x="2685240" y="0"/>
          <a:ext cx="1248091" cy="4648200"/>
        </a:xfrm>
        <a:prstGeom prst="roundRect">
          <a:avLst>
            <a:gd name="adj" fmla="val 10000"/>
          </a:avLst>
        </a:prstGeom>
        <a:solidFill>
          <a:srgbClr val="AD8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id-ID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Pelaksanaan </a:t>
          </a:r>
          <a:r>
            <a:rPr lang="en-US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 d</a:t>
          </a:r>
          <a:r>
            <a:rPr lang="id-ID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an </a:t>
          </a:r>
          <a:r>
            <a:rPr lang="en-US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 </a:t>
          </a:r>
          <a:r>
            <a:rPr lang="id-ID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Penerapan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C2393A54-1C3C-4236-A5DD-E51B4F136459}" type="parTrans" cxnId="{9795D282-CDF0-4BAB-AD7C-B7922549A19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AD5C3CAE-E34D-4ECE-84E4-AD441D8710A2}" type="sibTrans" cxnId="{9795D282-CDF0-4BAB-AD7C-B7922549A19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DF2EBE4E-E2D4-4681-9FDD-F2DED27D473B}">
      <dgm:prSet phldrT="[Text]" custT="1"/>
      <dgm:spPr>
        <a:xfrm>
          <a:off x="2810049" y="1395821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6950214"/>
            <a:satOff val="12317"/>
            <a:lumOff val="434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35 %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0C2E8D0D-F590-4937-8897-26ACFD30F512}" type="parTrans" cxnId="{6421F081-2B24-4A61-A8E7-95E179E16C3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878E02E-C2F4-4610-BB91-6B45FA224326}" type="sibTrans" cxnId="{6421F081-2B24-4A61-A8E7-95E179E16C3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235B81AB-B9D0-4E48-B603-43B6D4F69346}">
      <dgm:prSet phldrT="[Text]" custT="1"/>
      <dgm:spPr>
        <a:xfrm>
          <a:off x="2810049" y="3012932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8687767"/>
            <a:satOff val="15397"/>
            <a:lumOff val="543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6 </a:t>
          </a:r>
          <a:r>
            <a:rPr lang="en-US" sz="1200" b="1" dirty="0" err="1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pertanyaan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A225D5FF-BFD5-4562-9FE0-0B40D221F548}" type="parTrans" cxnId="{12DF1130-2B6A-4949-A66B-414D0F96265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B5CE349-9333-4A52-B4AF-360C4E1DA8E7}" type="sibTrans" cxnId="{12DF1130-2B6A-4949-A66B-414D0F96265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673800AA-F599-4DBA-A4DF-BDBAD00FA2DE}">
      <dgm:prSet phldrT="[Text]" custT="1"/>
      <dgm:spPr>
        <a:xfrm>
          <a:off x="4026938" y="0"/>
          <a:ext cx="1248091" cy="4648200"/>
        </a:xfrm>
        <a:prstGeom prst="roundRect">
          <a:avLst>
            <a:gd name="adj" fmla="val 10000"/>
          </a:avLst>
        </a:prstGeom>
        <a:solidFill>
          <a:srgbClr val="AD8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id-ID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Dampak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295D72BD-9D3C-4EF4-B64B-1488B05BA8CD}" type="parTrans" cxnId="{90517827-5096-4F08-B7FF-7B1A8E133C5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3D011B1-EFF4-47B6-9AB6-17A985A55C79}" type="sibTrans" cxnId="{90517827-5096-4F08-B7FF-7B1A8E133C5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D658A867-5D1F-4243-957F-D18A2D2C52BE}">
      <dgm:prSet phldrT="[Text]" custT="1"/>
      <dgm:spPr>
        <a:xfrm>
          <a:off x="5368636" y="0"/>
          <a:ext cx="1441220" cy="4648200"/>
        </a:xfrm>
        <a:prstGeom prst="roundRect">
          <a:avLst>
            <a:gd name="adj" fmla="val 10000"/>
          </a:avLst>
        </a:prstGeom>
        <a:solidFill>
          <a:srgbClr val="AD8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id-ID" sz="1200" b="1" dirty="0" smtClean="0">
              <a:solidFill>
                <a:sysClr val="windowText" lastClr="000000"/>
              </a:solidFill>
              <a:effectLst/>
              <a:latin typeface="Nirmala UI Semilight" panose="020B0402040204020203" pitchFamily="34" charset="0"/>
              <a:ea typeface="+mn-ea"/>
              <a:cs typeface="+mn-cs"/>
            </a:rPr>
            <a:t>Keberlanjutan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B76AD02B-F1CA-4FDA-8C41-BC4FD7C8AA34}" type="parTrans" cxnId="{BC149B4F-A8F6-44D0-A17E-8D47992AD00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32A6F2C-EC8A-4F85-B920-8818A97BE9F9}" type="sibTrans" cxnId="{BC149B4F-A8F6-44D0-A17E-8D47992AD00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4B374B8-5E0B-447C-AC9F-8F8A0704270E}">
      <dgm:prSet phldrT="[Text]" custT="1"/>
      <dgm:spPr>
        <a:xfrm>
          <a:off x="4151747" y="1395821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10425320"/>
            <a:satOff val="18476"/>
            <a:lumOff val="65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25 %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CB59D21C-36D5-442E-80A9-694A212CF168}" type="parTrans" cxnId="{DBF68A55-F8B1-419A-B257-EF95091ACFA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5D1A1026-BF0D-4708-9C36-295B2D71580D}" type="sibTrans" cxnId="{DBF68A55-F8B1-419A-B257-EF95091ACFA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1A1197D6-9A6F-4A16-A7E7-2278BC1ED493}">
      <dgm:prSet phldrT="[Text]" custT="1"/>
      <dgm:spPr>
        <a:xfrm>
          <a:off x="4151747" y="3012932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12162873"/>
            <a:satOff val="21556"/>
            <a:lumOff val="761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3 </a:t>
          </a:r>
          <a:r>
            <a:rPr lang="en-US" sz="1200" b="1" dirty="0" err="1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pertanyaan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36327A0C-2F41-4859-A799-5F3BAA89033A}" type="parTrans" cxnId="{3F16BDAA-32A6-462B-AB8D-C7511F4B533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D7FBFE0E-F121-417F-A8F7-20D7DB831465}" type="sibTrans" cxnId="{3F16BDAA-32A6-462B-AB8D-C7511F4B533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8DA5F278-FE45-4087-94F6-F24E2CD71821}">
      <dgm:prSet phldrT="[Text]" custT="1"/>
      <dgm:spPr>
        <a:xfrm>
          <a:off x="5590010" y="1395821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13900428"/>
            <a:satOff val="24635"/>
            <a:lumOff val="869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15 %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42ABE3AC-6FC9-461E-8B59-D8105DE5CA0A}" type="parTrans" cxnId="{DD27D1F8-7FB3-4F27-95D0-71D7D64E936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8705940-5D44-4F16-BC2D-ABF21A6CE5FF}" type="sibTrans" cxnId="{DD27D1F8-7FB3-4F27-95D0-71D7D64E936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0E2F5CF6-FD4F-4C47-AAA6-71AB1D123FA4}">
      <dgm:prSet phldrT="[Text]" custT="1"/>
      <dgm:spPr>
        <a:xfrm>
          <a:off x="5590010" y="3012932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15637980"/>
            <a:satOff val="27714"/>
            <a:lumOff val="978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2 </a:t>
          </a:r>
          <a:r>
            <a:rPr lang="en-US" sz="1200" b="1" dirty="0" err="1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pertanyaan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E4D18B62-F2C4-4A9C-BDEB-8559E52FDDA7}" type="parTrans" cxnId="{5CD56E09-7596-4F8A-84AF-F2035AC12344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FADB11D-D87D-4595-9F63-7E7D1399B8AF}" type="sibTrans" cxnId="{5CD56E09-7596-4F8A-84AF-F2035AC12344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8C494B7A-8645-4BA9-B6FD-B89811FF3E03}">
      <dgm:prSet phldrT="[Text]" custT="1"/>
      <dgm:spPr>
        <a:xfrm>
          <a:off x="6903464" y="0"/>
          <a:ext cx="1248091" cy="4648200"/>
        </a:xfrm>
        <a:prstGeom prst="roundRect">
          <a:avLst>
            <a:gd name="adj" fmla="val 10000"/>
          </a:avLst>
        </a:prstGeom>
        <a:solidFill>
          <a:srgbClr val="AD8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TOTAL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ECED9D69-59A3-440B-98CE-0287704A3261}" type="parTrans" cxnId="{0A2BB38A-647B-4051-B659-A26C34DCA354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4B35CADC-C077-492B-AC60-17E8EE0A5338}" type="sibTrans" cxnId="{0A2BB38A-647B-4051-B659-A26C34DCA354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765E6072-48F0-47E2-99F8-E37481441360}">
      <dgm:prSet phldrT="[Text]" custT="1"/>
      <dgm:spPr>
        <a:xfrm>
          <a:off x="7028273" y="1395821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17375533"/>
            <a:satOff val="30794"/>
            <a:lumOff val="1087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100 %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07A008FB-F9B6-4D24-85EB-DFB681399B01}" type="parTrans" cxnId="{2D9F4547-9DD6-4711-8EDA-06A189D1161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2DF28808-0DED-4B50-9C31-AA949FE6C7E4}" type="sibTrans" cxnId="{2D9F4547-9DD6-4711-8EDA-06A189D1161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3B1C858F-8A71-4336-AE5E-67F6CB74F4ED}">
      <dgm:prSet phldrT="[Text]" custT="1"/>
      <dgm:spPr>
        <a:xfrm>
          <a:off x="7028273" y="3012932"/>
          <a:ext cx="998473" cy="1401495"/>
        </a:xfrm>
        <a:prstGeom prst="roundRect">
          <a:avLst>
            <a:gd name="adj" fmla="val 10000"/>
          </a:avLst>
        </a:prstGeom>
        <a:solidFill>
          <a:srgbClr val="AD8082">
            <a:hueOff val="-19113087"/>
            <a:satOff val="33873"/>
            <a:lumOff val="1196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14 </a:t>
          </a:r>
          <a:r>
            <a:rPr lang="en-US" sz="1200" b="1" dirty="0" err="1" smtClean="0">
              <a:solidFill>
                <a:sysClr val="windowText" lastClr="000000"/>
              </a:solidFill>
              <a:latin typeface="Nirmala UI Semilight" panose="020B0402040204020203" pitchFamily="34" charset="0"/>
              <a:ea typeface="+mn-ea"/>
              <a:cs typeface="+mn-cs"/>
            </a:rPr>
            <a:t>pertanyaan</a:t>
          </a:r>
          <a:endParaRPr lang="en-US" sz="1200" b="1" dirty="0">
            <a:solidFill>
              <a:sysClr val="windowText" lastClr="000000"/>
            </a:solidFill>
            <a:latin typeface="Nirmala UI Semilight" panose="020B0402040204020203" pitchFamily="34" charset="0"/>
            <a:ea typeface="+mn-ea"/>
            <a:cs typeface="+mn-cs"/>
          </a:endParaRPr>
        </a:p>
      </dgm:t>
    </dgm:pt>
    <dgm:pt modelId="{4BF09111-7FB0-41CA-96F7-BF12E5B521D5}" type="parTrans" cxnId="{79D323E1-4339-46FD-9B98-6BA24210F77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A4F1EAAE-5E63-457C-BE69-831E1071D1B8}" type="sibTrans" cxnId="{79D323E1-4339-46FD-9B98-6BA24210F77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Nirmala UI Semilight" panose="020B0402040204020203" pitchFamily="34" charset="0"/>
            <a:cs typeface="Nirmala UI Semilight" panose="020B0402040204020203" pitchFamily="34" charset="0"/>
          </a:endParaRPr>
        </a:p>
      </dgm:t>
    </dgm:pt>
    <dgm:pt modelId="{B46B0B6D-F657-49F7-A1BE-C20B931C2A4E}" type="pres">
      <dgm:prSet presAssocID="{E2B35D44-043B-4474-BF01-F601326DF5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81C46-3B83-4820-9F60-975545D9A5A5}" type="pres">
      <dgm:prSet presAssocID="{6E8B8970-A210-4B9A-9B4B-D14EAE3323FF}" presName="compNode" presStyleCnt="0"/>
      <dgm:spPr/>
    </dgm:pt>
    <dgm:pt modelId="{812C96EB-0C7A-48E7-9E5A-7C7C265BFF34}" type="pres">
      <dgm:prSet presAssocID="{6E8B8970-A210-4B9A-9B4B-D14EAE3323FF}" presName="aNode" presStyleLbl="bgShp" presStyleIdx="0" presStyleCnt="6"/>
      <dgm:spPr/>
      <dgm:t>
        <a:bodyPr/>
        <a:lstStyle/>
        <a:p>
          <a:endParaRPr lang="en-US"/>
        </a:p>
      </dgm:t>
    </dgm:pt>
    <dgm:pt modelId="{C4F8D1E6-A991-43BE-A9D0-70E9201758D3}" type="pres">
      <dgm:prSet presAssocID="{6E8B8970-A210-4B9A-9B4B-D14EAE3323FF}" presName="textNode" presStyleLbl="bgShp" presStyleIdx="0" presStyleCnt="6"/>
      <dgm:spPr/>
      <dgm:t>
        <a:bodyPr/>
        <a:lstStyle/>
        <a:p>
          <a:endParaRPr lang="en-US"/>
        </a:p>
      </dgm:t>
    </dgm:pt>
    <dgm:pt modelId="{8616C6D1-92FD-4275-917D-20C7D20D3908}" type="pres">
      <dgm:prSet presAssocID="{6E8B8970-A210-4B9A-9B4B-D14EAE3323FF}" presName="compChildNode" presStyleCnt="0"/>
      <dgm:spPr/>
    </dgm:pt>
    <dgm:pt modelId="{E2520AAD-ABFD-45F8-B7A9-6FF74AA89950}" type="pres">
      <dgm:prSet presAssocID="{6E8B8970-A210-4B9A-9B4B-D14EAE3323FF}" presName="theInnerList" presStyleCnt="0"/>
      <dgm:spPr/>
    </dgm:pt>
    <dgm:pt modelId="{5FE465B4-6864-41ED-91BB-78CA64EC6F98}" type="pres">
      <dgm:prSet presAssocID="{E1552EEA-39E4-43F0-B550-2CBBD4214D32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6DFE2-1D3D-4229-9AF3-5579A6D02895}" type="pres">
      <dgm:prSet presAssocID="{E1552EEA-39E4-43F0-B550-2CBBD4214D32}" presName="aSpace2" presStyleCnt="0"/>
      <dgm:spPr/>
    </dgm:pt>
    <dgm:pt modelId="{C83FA796-480C-4D8B-A552-039E0F8DB7CA}" type="pres">
      <dgm:prSet presAssocID="{04717A9C-D9FC-4B96-B10A-8D2C6269F2F8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D24C4-9B8B-4174-938D-521722E1CAED}" type="pres">
      <dgm:prSet presAssocID="{6E8B8970-A210-4B9A-9B4B-D14EAE3323FF}" presName="aSpace" presStyleCnt="0"/>
      <dgm:spPr/>
    </dgm:pt>
    <dgm:pt modelId="{2AA0DE88-B4A8-4981-B4B1-78FDFFCC1BF7}" type="pres">
      <dgm:prSet presAssocID="{3C1E6128-8DF5-42DA-8886-0DDB82BF72C6}" presName="compNode" presStyleCnt="0"/>
      <dgm:spPr/>
    </dgm:pt>
    <dgm:pt modelId="{F29123C6-1FCD-43F1-ABDF-CD1606FAB164}" type="pres">
      <dgm:prSet presAssocID="{3C1E6128-8DF5-42DA-8886-0DDB82BF72C6}" presName="aNode" presStyleLbl="bgShp" presStyleIdx="1" presStyleCnt="6"/>
      <dgm:spPr/>
      <dgm:t>
        <a:bodyPr/>
        <a:lstStyle/>
        <a:p>
          <a:endParaRPr lang="en-US"/>
        </a:p>
      </dgm:t>
    </dgm:pt>
    <dgm:pt modelId="{96ED0DC9-139A-485B-88AF-AFDC07602314}" type="pres">
      <dgm:prSet presAssocID="{3C1E6128-8DF5-42DA-8886-0DDB82BF72C6}" presName="textNode" presStyleLbl="bgShp" presStyleIdx="1" presStyleCnt="6"/>
      <dgm:spPr/>
      <dgm:t>
        <a:bodyPr/>
        <a:lstStyle/>
        <a:p>
          <a:endParaRPr lang="en-US"/>
        </a:p>
      </dgm:t>
    </dgm:pt>
    <dgm:pt modelId="{7EDDD1F6-DB95-4DAD-97BB-542F4C2D66A1}" type="pres">
      <dgm:prSet presAssocID="{3C1E6128-8DF5-42DA-8886-0DDB82BF72C6}" presName="compChildNode" presStyleCnt="0"/>
      <dgm:spPr/>
    </dgm:pt>
    <dgm:pt modelId="{54BF8FC2-5452-4785-82EF-7EEC117BEFEB}" type="pres">
      <dgm:prSet presAssocID="{3C1E6128-8DF5-42DA-8886-0DDB82BF72C6}" presName="theInnerList" presStyleCnt="0"/>
      <dgm:spPr/>
    </dgm:pt>
    <dgm:pt modelId="{39D23516-E007-48C4-B081-FFBF18C79C36}" type="pres">
      <dgm:prSet presAssocID="{D22048ED-AD65-4473-AA4E-F984B9107823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82502-93EF-42FF-9C78-F8DDF6286FEF}" type="pres">
      <dgm:prSet presAssocID="{D22048ED-AD65-4473-AA4E-F984B9107823}" presName="aSpace2" presStyleCnt="0"/>
      <dgm:spPr/>
    </dgm:pt>
    <dgm:pt modelId="{3FD61911-B1F5-41A7-BF4C-161A8F3A22FE}" type="pres">
      <dgm:prSet presAssocID="{555CA31E-DA76-43A0-B04C-43ECF06975F4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16A0D-B98E-4480-B226-AF5D69BA7746}" type="pres">
      <dgm:prSet presAssocID="{3C1E6128-8DF5-42DA-8886-0DDB82BF72C6}" presName="aSpace" presStyleCnt="0"/>
      <dgm:spPr/>
    </dgm:pt>
    <dgm:pt modelId="{6D95EDA4-38F7-473F-8113-0199C25F2449}" type="pres">
      <dgm:prSet presAssocID="{4E4DEFD6-118C-4814-A267-E87D8BB717CC}" presName="compNode" presStyleCnt="0"/>
      <dgm:spPr/>
    </dgm:pt>
    <dgm:pt modelId="{B43605DC-8012-4BB3-915B-F9FC7E03DAAF}" type="pres">
      <dgm:prSet presAssocID="{4E4DEFD6-118C-4814-A267-E87D8BB717CC}" presName="aNode" presStyleLbl="bgShp" presStyleIdx="2" presStyleCnt="6"/>
      <dgm:spPr/>
      <dgm:t>
        <a:bodyPr/>
        <a:lstStyle/>
        <a:p>
          <a:endParaRPr lang="en-US"/>
        </a:p>
      </dgm:t>
    </dgm:pt>
    <dgm:pt modelId="{28FE2105-06BD-4227-AD53-96CE78D5DD29}" type="pres">
      <dgm:prSet presAssocID="{4E4DEFD6-118C-4814-A267-E87D8BB717CC}" presName="textNode" presStyleLbl="bgShp" presStyleIdx="2" presStyleCnt="6"/>
      <dgm:spPr/>
      <dgm:t>
        <a:bodyPr/>
        <a:lstStyle/>
        <a:p>
          <a:endParaRPr lang="en-US"/>
        </a:p>
      </dgm:t>
    </dgm:pt>
    <dgm:pt modelId="{D90FA068-16F8-406C-9339-6A820DCA916D}" type="pres">
      <dgm:prSet presAssocID="{4E4DEFD6-118C-4814-A267-E87D8BB717CC}" presName="compChildNode" presStyleCnt="0"/>
      <dgm:spPr/>
    </dgm:pt>
    <dgm:pt modelId="{0BD92E05-FDFB-4D64-9C53-13B8A66C2A8B}" type="pres">
      <dgm:prSet presAssocID="{4E4DEFD6-118C-4814-A267-E87D8BB717CC}" presName="theInnerList" presStyleCnt="0"/>
      <dgm:spPr/>
    </dgm:pt>
    <dgm:pt modelId="{6CD8E2CC-29E4-451A-B499-8307BEFA01B6}" type="pres">
      <dgm:prSet presAssocID="{DF2EBE4E-E2D4-4681-9FDD-F2DED27D473B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F5076-BDF8-40B8-9B4C-455F916A2A83}" type="pres">
      <dgm:prSet presAssocID="{DF2EBE4E-E2D4-4681-9FDD-F2DED27D473B}" presName="aSpace2" presStyleCnt="0"/>
      <dgm:spPr/>
    </dgm:pt>
    <dgm:pt modelId="{7C99B530-9676-4D6B-B5CB-62E023649EE4}" type="pres">
      <dgm:prSet presAssocID="{235B81AB-B9D0-4E48-B603-43B6D4F69346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6A4E1-E5B9-473A-9CD4-7F71FD31505E}" type="pres">
      <dgm:prSet presAssocID="{4E4DEFD6-118C-4814-A267-E87D8BB717CC}" presName="aSpace" presStyleCnt="0"/>
      <dgm:spPr/>
    </dgm:pt>
    <dgm:pt modelId="{0F7ACBC8-B482-4C47-883B-B47ABC43EDF3}" type="pres">
      <dgm:prSet presAssocID="{673800AA-F599-4DBA-A4DF-BDBAD00FA2DE}" presName="compNode" presStyleCnt="0"/>
      <dgm:spPr/>
    </dgm:pt>
    <dgm:pt modelId="{994A7A44-CC29-4680-8258-EC4A15288F97}" type="pres">
      <dgm:prSet presAssocID="{673800AA-F599-4DBA-A4DF-BDBAD00FA2DE}" presName="aNode" presStyleLbl="bgShp" presStyleIdx="3" presStyleCnt="6"/>
      <dgm:spPr/>
      <dgm:t>
        <a:bodyPr/>
        <a:lstStyle/>
        <a:p>
          <a:endParaRPr lang="en-US"/>
        </a:p>
      </dgm:t>
    </dgm:pt>
    <dgm:pt modelId="{26D0E529-E51C-4A5C-98BB-74D842A4A649}" type="pres">
      <dgm:prSet presAssocID="{673800AA-F599-4DBA-A4DF-BDBAD00FA2DE}" presName="textNode" presStyleLbl="bgShp" presStyleIdx="3" presStyleCnt="6"/>
      <dgm:spPr/>
      <dgm:t>
        <a:bodyPr/>
        <a:lstStyle/>
        <a:p>
          <a:endParaRPr lang="en-US"/>
        </a:p>
      </dgm:t>
    </dgm:pt>
    <dgm:pt modelId="{49DF05B4-662E-4404-A129-2E075D963FDF}" type="pres">
      <dgm:prSet presAssocID="{673800AA-F599-4DBA-A4DF-BDBAD00FA2DE}" presName="compChildNode" presStyleCnt="0"/>
      <dgm:spPr/>
    </dgm:pt>
    <dgm:pt modelId="{B631A5BA-9C39-4A1C-B07C-97D6B80551C7}" type="pres">
      <dgm:prSet presAssocID="{673800AA-F599-4DBA-A4DF-BDBAD00FA2DE}" presName="theInnerList" presStyleCnt="0"/>
      <dgm:spPr/>
    </dgm:pt>
    <dgm:pt modelId="{DB8E93A1-C652-409B-86C1-9BBE51C5FA50}" type="pres">
      <dgm:prSet presAssocID="{74B374B8-5E0B-447C-AC9F-8F8A0704270E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224BF-0402-42DA-940C-B9C86630FBF6}" type="pres">
      <dgm:prSet presAssocID="{74B374B8-5E0B-447C-AC9F-8F8A0704270E}" presName="aSpace2" presStyleCnt="0"/>
      <dgm:spPr/>
    </dgm:pt>
    <dgm:pt modelId="{06E6D135-6EBB-44FE-85D8-4FE9945BE328}" type="pres">
      <dgm:prSet presAssocID="{1A1197D6-9A6F-4A16-A7E7-2278BC1ED49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6E56B-5B70-4599-96D1-7FA7D642247D}" type="pres">
      <dgm:prSet presAssocID="{673800AA-F599-4DBA-A4DF-BDBAD00FA2DE}" presName="aSpace" presStyleCnt="0"/>
      <dgm:spPr/>
    </dgm:pt>
    <dgm:pt modelId="{20CEEAC3-BA5F-4F56-9BCC-86A42B2A76FC}" type="pres">
      <dgm:prSet presAssocID="{D658A867-5D1F-4243-957F-D18A2D2C52BE}" presName="compNode" presStyleCnt="0"/>
      <dgm:spPr/>
    </dgm:pt>
    <dgm:pt modelId="{01219A3E-F04D-4FBE-B543-1FB2559149F3}" type="pres">
      <dgm:prSet presAssocID="{D658A867-5D1F-4243-957F-D18A2D2C52BE}" presName="aNode" presStyleLbl="bgShp" presStyleIdx="4" presStyleCnt="6" custScaleX="115474"/>
      <dgm:spPr/>
      <dgm:t>
        <a:bodyPr/>
        <a:lstStyle/>
        <a:p>
          <a:endParaRPr lang="en-US"/>
        </a:p>
      </dgm:t>
    </dgm:pt>
    <dgm:pt modelId="{CB920220-F2E6-435A-8435-7493BE7F6C39}" type="pres">
      <dgm:prSet presAssocID="{D658A867-5D1F-4243-957F-D18A2D2C52BE}" presName="textNode" presStyleLbl="bgShp" presStyleIdx="4" presStyleCnt="6"/>
      <dgm:spPr/>
      <dgm:t>
        <a:bodyPr/>
        <a:lstStyle/>
        <a:p>
          <a:endParaRPr lang="en-US"/>
        </a:p>
      </dgm:t>
    </dgm:pt>
    <dgm:pt modelId="{D6FB29BE-914B-4193-821D-E9E3E3413284}" type="pres">
      <dgm:prSet presAssocID="{D658A867-5D1F-4243-957F-D18A2D2C52BE}" presName="compChildNode" presStyleCnt="0"/>
      <dgm:spPr/>
    </dgm:pt>
    <dgm:pt modelId="{785294EC-B3B3-495B-9823-4EA895665436}" type="pres">
      <dgm:prSet presAssocID="{D658A867-5D1F-4243-957F-D18A2D2C52BE}" presName="theInnerList" presStyleCnt="0"/>
      <dgm:spPr/>
    </dgm:pt>
    <dgm:pt modelId="{38332B3A-2DA1-4978-98EA-AFFB07C4E8F7}" type="pres">
      <dgm:prSet presAssocID="{8DA5F278-FE45-4087-94F6-F24E2CD71821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CA619-1A7A-4B26-9B1C-363EBD7B3B70}" type="pres">
      <dgm:prSet presAssocID="{8DA5F278-FE45-4087-94F6-F24E2CD71821}" presName="aSpace2" presStyleCnt="0"/>
      <dgm:spPr/>
    </dgm:pt>
    <dgm:pt modelId="{AACC13B9-8639-4552-ACD8-B500E8F2BE99}" type="pres">
      <dgm:prSet presAssocID="{0E2F5CF6-FD4F-4C47-AAA6-71AB1D123FA4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419FE-F438-4A4F-A5D1-AF6E68B1A8DC}" type="pres">
      <dgm:prSet presAssocID="{D658A867-5D1F-4243-957F-D18A2D2C52BE}" presName="aSpace" presStyleCnt="0"/>
      <dgm:spPr/>
    </dgm:pt>
    <dgm:pt modelId="{9E8D1005-02F8-4F8A-8C21-B435BE8C543F}" type="pres">
      <dgm:prSet presAssocID="{8C494B7A-8645-4BA9-B6FD-B89811FF3E03}" presName="compNode" presStyleCnt="0"/>
      <dgm:spPr/>
    </dgm:pt>
    <dgm:pt modelId="{354900B3-DE9B-46EB-A664-3C419B72D34B}" type="pres">
      <dgm:prSet presAssocID="{8C494B7A-8645-4BA9-B6FD-B89811FF3E03}" presName="aNode" presStyleLbl="bgShp" presStyleIdx="5" presStyleCnt="6"/>
      <dgm:spPr/>
      <dgm:t>
        <a:bodyPr/>
        <a:lstStyle/>
        <a:p>
          <a:endParaRPr lang="en-US"/>
        </a:p>
      </dgm:t>
    </dgm:pt>
    <dgm:pt modelId="{FD609800-1880-4CCD-9532-E9E3E5F387B6}" type="pres">
      <dgm:prSet presAssocID="{8C494B7A-8645-4BA9-B6FD-B89811FF3E03}" presName="textNode" presStyleLbl="bgShp" presStyleIdx="5" presStyleCnt="6"/>
      <dgm:spPr/>
      <dgm:t>
        <a:bodyPr/>
        <a:lstStyle/>
        <a:p>
          <a:endParaRPr lang="en-US"/>
        </a:p>
      </dgm:t>
    </dgm:pt>
    <dgm:pt modelId="{2628F131-F301-4E0A-A333-1799394A95C1}" type="pres">
      <dgm:prSet presAssocID="{8C494B7A-8645-4BA9-B6FD-B89811FF3E03}" presName="compChildNode" presStyleCnt="0"/>
      <dgm:spPr/>
    </dgm:pt>
    <dgm:pt modelId="{1DE12318-64BC-4643-8B32-BD314C409B64}" type="pres">
      <dgm:prSet presAssocID="{8C494B7A-8645-4BA9-B6FD-B89811FF3E03}" presName="theInnerList" presStyleCnt="0"/>
      <dgm:spPr/>
    </dgm:pt>
    <dgm:pt modelId="{72A177DF-D6D8-4732-B8A5-DA40D52E47E5}" type="pres">
      <dgm:prSet presAssocID="{765E6072-48F0-47E2-99F8-E37481441360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1AA33-DDA8-43F6-9C60-2688DFE8007D}" type="pres">
      <dgm:prSet presAssocID="{765E6072-48F0-47E2-99F8-E37481441360}" presName="aSpace2" presStyleCnt="0"/>
      <dgm:spPr/>
    </dgm:pt>
    <dgm:pt modelId="{810A90A1-13DC-4169-8B85-F3F054517BAD}" type="pres">
      <dgm:prSet presAssocID="{3B1C858F-8A71-4336-AE5E-67F6CB74F4ED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106DC-79B1-4016-85C9-791B9F41AFC3}" type="presOf" srcId="{673800AA-F599-4DBA-A4DF-BDBAD00FA2DE}" destId="{994A7A44-CC29-4680-8258-EC4A15288F97}" srcOrd="0" destOrd="0" presId="urn:microsoft.com/office/officeart/2005/8/layout/lProcess2"/>
    <dgm:cxn modelId="{1388D844-510D-4B57-8101-788AE951095E}" type="presOf" srcId="{555CA31E-DA76-43A0-B04C-43ECF06975F4}" destId="{3FD61911-B1F5-41A7-BF4C-161A8F3A22FE}" srcOrd="0" destOrd="0" presId="urn:microsoft.com/office/officeart/2005/8/layout/lProcess2"/>
    <dgm:cxn modelId="{79D323E1-4339-46FD-9B98-6BA24210F77F}" srcId="{8C494B7A-8645-4BA9-B6FD-B89811FF3E03}" destId="{3B1C858F-8A71-4336-AE5E-67F6CB74F4ED}" srcOrd="1" destOrd="0" parTransId="{4BF09111-7FB0-41CA-96F7-BF12E5B521D5}" sibTransId="{A4F1EAAE-5E63-457C-BE69-831E1071D1B8}"/>
    <dgm:cxn modelId="{44C0FE49-ED35-40D9-8EE4-C3540470DF46}" type="presOf" srcId="{D22048ED-AD65-4473-AA4E-F984B9107823}" destId="{39D23516-E007-48C4-B081-FFBF18C79C36}" srcOrd="0" destOrd="0" presId="urn:microsoft.com/office/officeart/2005/8/layout/lProcess2"/>
    <dgm:cxn modelId="{A0874675-6AB6-4514-9334-1B6ADCA54418}" type="presOf" srcId="{04717A9C-D9FC-4B96-B10A-8D2C6269F2F8}" destId="{C83FA796-480C-4D8B-A552-039E0F8DB7CA}" srcOrd="0" destOrd="0" presId="urn:microsoft.com/office/officeart/2005/8/layout/lProcess2"/>
    <dgm:cxn modelId="{42000A90-530C-4873-9DAA-1151920FB72D}" type="presOf" srcId="{D658A867-5D1F-4243-957F-D18A2D2C52BE}" destId="{01219A3E-F04D-4FBE-B543-1FB2559149F3}" srcOrd="0" destOrd="0" presId="urn:microsoft.com/office/officeart/2005/8/layout/lProcess2"/>
    <dgm:cxn modelId="{2C3DF78B-9092-459A-B565-814C0218ED0F}" type="presOf" srcId="{235B81AB-B9D0-4E48-B603-43B6D4F69346}" destId="{7C99B530-9676-4D6B-B5CB-62E023649EE4}" srcOrd="0" destOrd="0" presId="urn:microsoft.com/office/officeart/2005/8/layout/lProcess2"/>
    <dgm:cxn modelId="{06AA77E1-EDAF-4EC9-90DA-1E91CC98A81C}" type="presOf" srcId="{3C1E6128-8DF5-42DA-8886-0DDB82BF72C6}" destId="{F29123C6-1FCD-43F1-ABDF-CD1606FAB164}" srcOrd="0" destOrd="0" presId="urn:microsoft.com/office/officeart/2005/8/layout/lProcess2"/>
    <dgm:cxn modelId="{742923DD-14CD-4574-AB4D-5FCCEFC7C693}" type="presOf" srcId="{DF2EBE4E-E2D4-4681-9FDD-F2DED27D473B}" destId="{6CD8E2CC-29E4-451A-B499-8307BEFA01B6}" srcOrd="0" destOrd="0" presId="urn:microsoft.com/office/officeart/2005/8/layout/lProcess2"/>
    <dgm:cxn modelId="{B1777B9C-44D5-4F08-B0EC-717FCC4A8D54}" type="presOf" srcId="{4E4DEFD6-118C-4814-A267-E87D8BB717CC}" destId="{28FE2105-06BD-4227-AD53-96CE78D5DD29}" srcOrd="1" destOrd="0" presId="urn:microsoft.com/office/officeart/2005/8/layout/lProcess2"/>
    <dgm:cxn modelId="{DDCE0F25-F4AC-4FDE-95D7-4C6A212DC594}" srcId="{6E8B8970-A210-4B9A-9B4B-D14EAE3323FF}" destId="{E1552EEA-39E4-43F0-B550-2CBBD4214D32}" srcOrd="0" destOrd="0" parTransId="{5326F8B1-921E-42DC-B939-324EC0D69020}" sibTransId="{5BF17B5B-5340-4B2E-80B7-F76CE5872702}"/>
    <dgm:cxn modelId="{5615C2BC-928D-44BA-BB3A-32D09E0CD73E}" type="presOf" srcId="{8C494B7A-8645-4BA9-B6FD-B89811FF3E03}" destId="{FD609800-1880-4CCD-9532-E9E3E5F387B6}" srcOrd="1" destOrd="0" presId="urn:microsoft.com/office/officeart/2005/8/layout/lProcess2"/>
    <dgm:cxn modelId="{463BF761-B7F8-4845-BC95-62C56892355F}" type="presOf" srcId="{E2B35D44-043B-4474-BF01-F601326DF558}" destId="{B46B0B6D-F657-49F7-A1BE-C20B931C2A4E}" srcOrd="0" destOrd="0" presId="urn:microsoft.com/office/officeart/2005/8/layout/lProcess2"/>
    <dgm:cxn modelId="{56AD5569-BF6B-48F5-9938-1F909CB813DF}" type="presOf" srcId="{8C494B7A-8645-4BA9-B6FD-B89811FF3E03}" destId="{354900B3-DE9B-46EB-A664-3C419B72D34B}" srcOrd="0" destOrd="0" presId="urn:microsoft.com/office/officeart/2005/8/layout/lProcess2"/>
    <dgm:cxn modelId="{431FCFD8-B192-4429-AED9-8B03499CCC55}" type="presOf" srcId="{3B1C858F-8A71-4336-AE5E-67F6CB74F4ED}" destId="{810A90A1-13DC-4169-8B85-F3F054517BAD}" srcOrd="0" destOrd="0" presId="urn:microsoft.com/office/officeart/2005/8/layout/lProcess2"/>
    <dgm:cxn modelId="{5FF86A3C-7BD9-4F62-AE87-CD42D48798B0}" srcId="{3C1E6128-8DF5-42DA-8886-0DDB82BF72C6}" destId="{D22048ED-AD65-4473-AA4E-F984B9107823}" srcOrd="0" destOrd="0" parTransId="{2663DE12-4B11-44E4-9045-8DBB3221D843}" sibTransId="{887225FD-A308-4941-A962-D4C981AAC6CE}"/>
    <dgm:cxn modelId="{2D9F4547-9DD6-4711-8EDA-06A189D11617}" srcId="{8C494B7A-8645-4BA9-B6FD-B89811FF3E03}" destId="{765E6072-48F0-47E2-99F8-E37481441360}" srcOrd="0" destOrd="0" parTransId="{07A008FB-F9B6-4D24-85EB-DFB681399B01}" sibTransId="{2DF28808-0DED-4B50-9C31-AA949FE6C7E4}"/>
    <dgm:cxn modelId="{DD27D1F8-7FB3-4F27-95D0-71D7D64E9368}" srcId="{D658A867-5D1F-4243-957F-D18A2D2C52BE}" destId="{8DA5F278-FE45-4087-94F6-F24E2CD71821}" srcOrd="0" destOrd="0" parTransId="{42ABE3AC-6FC9-461E-8B59-D8105DE5CA0A}" sibTransId="{78705940-5D44-4F16-BC2D-ABF21A6CE5FF}"/>
    <dgm:cxn modelId="{5CD56E09-7596-4F8A-84AF-F2035AC12344}" srcId="{D658A867-5D1F-4243-957F-D18A2D2C52BE}" destId="{0E2F5CF6-FD4F-4C47-AAA6-71AB1D123FA4}" srcOrd="1" destOrd="0" parTransId="{E4D18B62-F2C4-4A9C-BDEB-8559E52FDDA7}" sibTransId="{7FADB11D-D87D-4595-9F63-7E7D1399B8AF}"/>
    <dgm:cxn modelId="{B7CF5DA3-4384-45BA-AF2E-B67B1D9AE4F8}" type="presOf" srcId="{1A1197D6-9A6F-4A16-A7E7-2278BC1ED493}" destId="{06E6D135-6EBB-44FE-85D8-4FE9945BE328}" srcOrd="0" destOrd="0" presId="urn:microsoft.com/office/officeart/2005/8/layout/lProcess2"/>
    <dgm:cxn modelId="{12DF1130-2B6A-4949-A66B-414D0F962659}" srcId="{4E4DEFD6-118C-4814-A267-E87D8BB717CC}" destId="{235B81AB-B9D0-4E48-B603-43B6D4F69346}" srcOrd="1" destOrd="0" parTransId="{A225D5FF-BFD5-4562-9FE0-0B40D221F548}" sibTransId="{7B5CE349-9333-4A52-B4AF-360C4E1DA8E7}"/>
    <dgm:cxn modelId="{6421F081-2B24-4A61-A8E7-95E179E16C3D}" srcId="{4E4DEFD6-118C-4814-A267-E87D8BB717CC}" destId="{DF2EBE4E-E2D4-4681-9FDD-F2DED27D473B}" srcOrd="0" destOrd="0" parTransId="{0C2E8D0D-F590-4937-8897-26ACFD30F512}" sibTransId="{7878E02E-C2F4-4610-BB91-6B45FA224326}"/>
    <dgm:cxn modelId="{E6D52EF4-F257-4617-B1FA-FD5FAAD5DAA9}" type="presOf" srcId="{74B374B8-5E0B-447C-AC9F-8F8A0704270E}" destId="{DB8E93A1-C652-409B-86C1-9BBE51C5FA50}" srcOrd="0" destOrd="0" presId="urn:microsoft.com/office/officeart/2005/8/layout/lProcess2"/>
    <dgm:cxn modelId="{BC149B4F-A8F6-44D0-A17E-8D47992AD00B}" srcId="{E2B35D44-043B-4474-BF01-F601326DF558}" destId="{D658A867-5D1F-4243-957F-D18A2D2C52BE}" srcOrd="4" destOrd="0" parTransId="{B76AD02B-F1CA-4FDA-8C41-BC4FD7C8AA34}" sibTransId="{732A6F2C-EC8A-4F85-B920-8818A97BE9F9}"/>
    <dgm:cxn modelId="{DBF68A55-F8B1-419A-B257-EF95091ACFA8}" srcId="{673800AA-F599-4DBA-A4DF-BDBAD00FA2DE}" destId="{74B374B8-5E0B-447C-AC9F-8F8A0704270E}" srcOrd="0" destOrd="0" parTransId="{CB59D21C-36D5-442E-80A9-694A212CF168}" sibTransId="{5D1A1026-BF0D-4708-9C36-295B2D71580D}"/>
    <dgm:cxn modelId="{5ACB44E4-90FC-494F-A1B3-7BB1F0A0EE42}" srcId="{6E8B8970-A210-4B9A-9B4B-D14EAE3323FF}" destId="{04717A9C-D9FC-4B96-B10A-8D2C6269F2F8}" srcOrd="1" destOrd="0" parTransId="{EE6810EB-633C-44C0-83CB-C4EF60049811}" sibTransId="{8D3D744D-B827-4EEA-94F3-6AB04A87E0F3}"/>
    <dgm:cxn modelId="{90517827-5096-4F08-B7FF-7B1A8E133C51}" srcId="{E2B35D44-043B-4474-BF01-F601326DF558}" destId="{673800AA-F599-4DBA-A4DF-BDBAD00FA2DE}" srcOrd="3" destOrd="0" parTransId="{295D72BD-9D3C-4EF4-B64B-1488B05BA8CD}" sibTransId="{73D011B1-EFF4-47B6-9AB6-17A985A55C79}"/>
    <dgm:cxn modelId="{0418AEE6-F5C6-4634-8B78-29FEF4F59FDC}" type="presOf" srcId="{E1552EEA-39E4-43F0-B550-2CBBD4214D32}" destId="{5FE465B4-6864-41ED-91BB-78CA64EC6F98}" srcOrd="0" destOrd="0" presId="urn:microsoft.com/office/officeart/2005/8/layout/lProcess2"/>
    <dgm:cxn modelId="{1348082C-3A59-4149-A61C-575462C9DE9B}" type="presOf" srcId="{765E6072-48F0-47E2-99F8-E37481441360}" destId="{72A177DF-D6D8-4732-B8A5-DA40D52E47E5}" srcOrd="0" destOrd="0" presId="urn:microsoft.com/office/officeart/2005/8/layout/lProcess2"/>
    <dgm:cxn modelId="{C0DFA135-2353-4822-9A0A-DDD6F2C97362}" srcId="{E2B35D44-043B-4474-BF01-F601326DF558}" destId="{6E8B8970-A210-4B9A-9B4B-D14EAE3323FF}" srcOrd="0" destOrd="0" parTransId="{6F2917FE-276E-4AB3-9CEF-F06DC0A3E389}" sibTransId="{852898D9-70E0-4E73-AF1B-95F9666970AA}"/>
    <dgm:cxn modelId="{9795D282-CDF0-4BAB-AD7C-B7922549A195}" srcId="{E2B35D44-043B-4474-BF01-F601326DF558}" destId="{4E4DEFD6-118C-4814-A267-E87D8BB717CC}" srcOrd="2" destOrd="0" parTransId="{C2393A54-1C3C-4236-A5DD-E51B4F136459}" sibTransId="{AD5C3CAE-E34D-4ECE-84E4-AD441D8710A2}"/>
    <dgm:cxn modelId="{CBE24D91-9316-4174-A978-05C9095A9EE3}" type="presOf" srcId="{D658A867-5D1F-4243-957F-D18A2D2C52BE}" destId="{CB920220-F2E6-435A-8435-7493BE7F6C39}" srcOrd="1" destOrd="0" presId="urn:microsoft.com/office/officeart/2005/8/layout/lProcess2"/>
    <dgm:cxn modelId="{3F16BDAA-32A6-462B-AB8D-C7511F4B5338}" srcId="{673800AA-F599-4DBA-A4DF-BDBAD00FA2DE}" destId="{1A1197D6-9A6F-4A16-A7E7-2278BC1ED493}" srcOrd="1" destOrd="0" parTransId="{36327A0C-2F41-4859-A799-5F3BAA89033A}" sibTransId="{D7FBFE0E-F121-417F-A8F7-20D7DB831465}"/>
    <dgm:cxn modelId="{9034EB20-F496-4533-A82F-1D1A16695CAB}" type="presOf" srcId="{673800AA-F599-4DBA-A4DF-BDBAD00FA2DE}" destId="{26D0E529-E51C-4A5C-98BB-74D842A4A649}" srcOrd="1" destOrd="0" presId="urn:microsoft.com/office/officeart/2005/8/layout/lProcess2"/>
    <dgm:cxn modelId="{20D28016-35BA-45FE-B174-9FC5FEA71699}" type="presOf" srcId="{8DA5F278-FE45-4087-94F6-F24E2CD71821}" destId="{38332B3A-2DA1-4978-98EA-AFFB07C4E8F7}" srcOrd="0" destOrd="0" presId="urn:microsoft.com/office/officeart/2005/8/layout/lProcess2"/>
    <dgm:cxn modelId="{0A2BB38A-647B-4051-B659-A26C34DCA354}" srcId="{E2B35D44-043B-4474-BF01-F601326DF558}" destId="{8C494B7A-8645-4BA9-B6FD-B89811FF3E03}" srcOrd="5" destOrd="0" parTransId="{ECED9D69-59A3-440B-98CE-0287704A3261}" sibTransId="{4B35CADC-C077-492B-AC60-17E8EE0A5338}"/>
    <dgm:cxn modelId="{D20DC1F0-37C7-425B-ABDE-C5EF97D743AE}" type="presOf" srcId="{4E4DEFD6-118C-4814-A267-E87D8BB717CC}" destId="{B43605DC-8012-4BB3-915B-F9FC7E03DAAF}" srcOrd="0" destOrd="0" presId="urn:microsoft.com/office/officeart/2005/8/layout/lProcess2"/>
    <dgm:cxn modelId="{FDBA7D3D-DA7D-4711-9EFF-0F9C97B61646}" type="presOf" srcId="{6E8B8970-A210-4B9A-9B4B-D14EAE3323FF}" destId="{C4F8D1E6-A991-43BE-A9D0-70E9201758D3}" srcOrd="1" destOrd="0" presId="urn:microsoft.com/office/officeart/2005/8/layout/lProcess2"/>
    <dgm:cxn modelId="{047AB71B-399E-4E42-8328-1E85E653EFF2}" srcId="{3C1E6128-8DF5-42DA-8886-0DDB82BF72C6}" destId="{555CA31E-DA76-43A0-B04C-43ECF06975F4}" srcOrd="1" destOrd="0" parTransId="{48E10BA9-FE3B-441A-8BD0-6D59ED616BF1}" sibTransId="{C8E80D60-91CD-4D89-B633-CDFA782CCDB1}"/>
    <dgm:cxn modelId="{EFB0022B-6F72-477B-ADDE-94F226D15FF3}" type="presOf" srcId="{3C1E6128-8DF5-42DA-8886-0DDB82BF72C6}" destId="{96ED0DC9-139A-485B-88AF-AFDC07602314}" srcOrd="1" destOrd="0" presId="urn:microsoft.com/office/officeart/2005/8/layout/lProcess2"/>
    <dgm:cxn modelId="{68358CD7-B3A9-4DBE-B9D0-9C9524EFAB0B}" type="presOf" srcId="{0E2F5CF6-FD4F-4C47-AAA6-71AB1D123FA4}" destId="{AACC13B9-8639-4552-ACD8-B500E8F2BE99}" srcOrd="0" destOrd="0" presId="urn:microsoft.com/office/officeart/2005/8/layout/lProcess2"/>
    <dgm:cxn modelId="{E5EBC9C8-D4BB-44A1-9FE8-D9A5C4D9EC21}" type="presOf" srcId="{6E8B8970-A210-4B9A-9B4B-D14EAE3323FF}" destId="{812C96EB-0C7A-48E7-9E5A-7C7C265BFF34}" srcOrd="0" destOrd="0" presId="urn:microsoft.com/office/officeart/2005/8/layout/lProcess2"/>
    <dgm:cxn modelId="{B34C5C17-8A5E-4F59-BEDA-24EFDF3F9081}" srcId="{E2B35D44-043B-4474-BF01-F601326DF558}" destId="{3C1E6128-8DF5-42DA-8886-0DDB82BF72C6}" srcOrd="1" destOrd="0" parTransId="{306AB052-C60D-482D-94CB-748C3177FF3F}" sibTransId="{CE647A34-39BA-460B-B1C8-89345BFC16A1}"/>
    <dgm:cxn modelId="{13C3598A-7472-4851-A41A-A0F1F68B0E0C}" type="presParOf" srcId="{B46B0B6D-F657-49F7-A1BE-C20B931C2A4E}" destId="{4BA81C46-3B83-4820-9F60-975545D9A5A5}" srcOrd="0" destOrd="0" presId="urn:microsoft.com/office/officeart/2005/8/layout/lProcess2"/>
    <dgm:cxn modelId="{5498D3C0-8E64-4730-BACA-04EEEED65307}" type="presParOf" srcId="{4BA81C46-3B83-4820-9F60-975545D9A5A5}" destId="{812C96EB-0C7A-48E7-9E5A-7C7C265BFF34}" srcOrd="0" destOrd="0" presId="urn:microsoft.com/office/officeart/2005/8/layout/lProcess2"/>
    <dgm:cxn modelId="{08364C93-F8E1-4B5F-8C40-898DBB69CC94}" type="presParOf" srcId="{4BA81C46-3B83-4820-9F60-975545D9A5A5}" destId="{C4F8D1E6-A991-43BE-A9D0-70E9201758D3}" srcOrd="1" destOrd="0" presId="urn:microsoft.com/office/officeart/2005/8/layout/lProcess2"/>
    <dgm:cxn modelId="{D22390E4-D1D8-49F3-817E-10ADC1E49B55}" type="presParOf" srcId="{4BA81C46-3B83-4820-9F60-975545D9A5A5}" destId="{8616C6D1-92FD-4275-917D-20C7D20D3908}" srcOrd="2" destOrd="0" presId="urn:microsoft.com/office/officeart/2005/8/layout/lProcess2"/>
    <dgm:cxn modelId="{17F340D0-11C0-4118-8553-8047CBBB45FF}" type="presParOf" srcId="{8616C6D1-92FD-4275-917D-20C7D20D3908}" destId="{E2520AAD-ABFD-45F8-B7A9-6FF74AA89950}" srcOrd="0" destOrd="0" presId="urn:microsoft.com/office/officeart/2005/8/layout/lProcess2"/>
    <dgm:cxn modelId="{81DE387D-70F3-4D97-AFA9-220C6F3BC2E9}" type="presParOf" srcId="{E2520AAD-ABFD-45F8-B7A9-6FF74AA89950}" destId="{5FE465B4-6864-41ED-91BB-78CA64EC6F98}" srcOrd="0" destOrd="0" presId="urn:microsoft.com/office/officeart/2005/8/layout/lProcess2"/>
    <dgm:cxn modelId="{D38C9DF2-0914-4CD5-BEEC-44C6DC674C6A}" type="presParOf" srcId="{E2520AAD-ABFD-45F8-B7A9-6FF74AA89950}" destId="{1136DFE2-1D3D-4229-9AF3-5579A6D02895}" srcOrd="1" destOrd="0" presId="urn:microsoft.com/office/officeart/2005/8/layout/lProcess2"/>
    <dgm:cxn modelId="{1394630E-0267-4240-B649-966ED057AABA}" type="presParOf" srcId="{E2520AAD-ABFD-45F8-B7A9-6FF74AA89950}" destId="{C83FA796-480C-4D8B-A552-039E0F8DB7CA}" srcOrd="2" destOrd="0" presId="urn:microsoft.com/office/officeart/2005/8/layout/lProcess2"/>
    <dgm:cxn modelId="{013C4B84-8FCE-4266-82A2-CE445ADCE332}" type="presParOf" srcId="{B46B0B6D-F657-49F7-A1BE-C20B931C2A4E}" destId="{06AD24C4-9B8B-4174-938D-521722E1CAED}" srcOrd="1" destOrd="0" presId="urn:microsoft.com/office/officeart/2005/8/layout/lProcess2"/>
    <dgm:cxn modelId="{91609B3C-52AE-47ED-8E4A-E36273BB1CD5}" type="presParOf" srcId="{B46B0B6D-F657-49F7-A1BE-C20B931C2A4E}" destId="{2AA0DE88-B4A8-4981-B4B1-78FDFFCC1BF7}" srcOrd="2" destOrd="0" presId="urn:microsoft.com/office/officeart/2005/8/layout/lProcess2"/>
    <dgm:cxn modelId="{646BDF07-75D1-49B3-8D6A-17486F8F36CB}" type="presParOf" srcId="{2AA0DE88-B4A8-4981-B4B1-78FDFFCC1BF7}" destId="{F29123C6-1FCD-43F1-ABDF-CD1606FAB164}" srcOrd="0" destOrd="0" presId="urn:microsoft.com/office/officeart/2005/8/layout/lProcess2"/>
    <dgm:cxn modelId="{2F1E210F-FA81-407C-A66F-7051364684F1}" type="presParOf" srcId="{2AA0DE88-B4A8-4981-B4B1-78FDFFCC1BF7}" destId="{96ED0DC9-139A-485B-88AF-AFDC07602314}" srcOrd="1" destOrd="0" presId="urn:microsoft.com/office/officeart/2005/8/layout/lProcess2"/>
    <dgm:cxn modelId="{D5904EEC-E793-4F1B-ABBC-4F5462564E82}" type="presParOf" srcId="{2AA0DE88-B4A8-4981-B4B1-78FDFFCC1BF7}" destId="{7EDDD1F6-DB95-4DAD-97BB-542F4C2D66A1}" srcOrd="2" destOrd="0" presId="urn:microsoft.com/office/officeart/2005/8/layout/lProcess2"/>
    <dgm:cxn modelId="{B6F88346-6557-4E89-ACAA-CBBD8E87D4AF}" type="presParOf" srcId="{7EDDD1F6-DB95-4DAD-97BB-542F4C2D66A1}" destId="{54BF8FC2-5452-4785-82EF-7EEC117BEFEB}" srcOrd="0" destOrd="0" presId="urn:microsoft.com/office/officeart/2005/8/layout/lProcess2"/>
    <dgm:cxn modelId="{C317F1C4-7360-4B3C-B823-3E67B8B9390E}" type="presParOf" srcId="{54BF8FC2-5452-4785-82EF-7EEC117BEFEB}" destId="{39D23516-E007-48C4-B081-FFBF18C79C36}" srcOrd="0" destOrd="0" presId="urn:microsoft.com/office/officeart/2005/8/layout/lProcess2"/>
    <dgm:cxn modelId="{16F17A29-9DFD-4219-8DE8-4A626C2DEFF8}" type="presParOf" srcId="{54BF8FC2-5452-4785-82EF-7EEC117BEFEB}" destId="{E9982502-93EF-42FF-9C78-F8DDF6286FEF}" srcOrd="1" destOrd="0" presId="urn:microsoft.com/office/officeart/2005/8/layout/lProcess2"/>
    <dgm:cxn modelId="{5636881A-34B1-4D4F-9004-4A822261E879}" type="presParOf" srcId="{54BF8FC2-5452-4785-82EF-7EEC117BEFEB}" destId="{3FD61911-B1F5-41A7-BF4C-161A8F3A22FE}" srcOrd="2" destOrd="0" presId="urn:microsoft.com/office/officeart/2005/8/layout/lProcess2"/>
    <dgm:cxn modelId="{8DBFD582-CD7F-41D6-A926-E0BF47C41800}" type="presParOf" srcId="{B46B0B6D-F657-49F7-A1BE-C20B931C2A4E}" destId="{73A16A0D-B98E-4480-B226-AF5D69BA7746}" srcOrd="3" destOrd="0" presId="urn:microsoft.com/office/officeart/2005/8/layout/lProcess2"/>
    <dgm:cxn modelId="{26E13055-6496-4B7D-BB8E-4E0058108862}" type="presParOf" srcId="{B46B0B6D-F657-49F7-A1BE-C20B931C2A4E}" destId="{6D95EDA4-38F7-473F-8113-0199C25F2449}" srcOrd="4" destOrd="0" presId="urn:microsoft.com/office/officeart/2005/8/layout/lProcess2"/>
    <dgm:cxn modelId="{A940E267-CAF4-4614-9307-7CE00B515FCA}" type="presParOf" srcId="{6D95EDA4-38F7-473F-8113-0199C25F2449}" destId="{B43605DC-8012-4BB3-915B-F9FC7E03DAAF}" srcOrd="0" destOrd="0" presId="urn:microsoft.com/office/officeart/2005/8/layout/lProcess2"/>
    <dgm:cxn modelId="{A980A36F-61AF-4412-BD46-B6C35665FA07}" type="presParOf" srcId="{6D95EDA4-38F7-473F-8113-0199C25F2449}" destId="{28FE2105-06BD-4227-AD53-96CE78D5DD29}" srcOrd="1" destOrd="0" presId="urn:microsoft.com/office/officeart/2005/8/layout/lProcess2"/>
    <dgm:cxn modelId="{B0EBD92C-F3B6-4DEE-A4D8-A22BAF4FD1FB}" type="presParOf" srcId="{6D95EDA4-38F7-473F-8113-0199C25F2449}" destId="{D90FA068-16F8-406C-9339-6A820DCA916D}" srcOrd="2" destOrd="0" presId="urn:microsoft.com/office/officeart/2005/8/layout/lProcess2"/>
    <dgm:cxn modelId="{858A98E7-AEE7-49D0-88D6-4F2253E8869A}" type="presParOf" srcId="{D90FA068-16F8-406C-9339-6A820DCA916D}" destId="{0BD92E05-FDFB-4D64-9C53-13B8A66C2A8B}" srcOrd="0" destOrd="0" presId="urn:microsoft.com/office/officeart/2005/8/layout/lProcess2"/>
    <dgm:cxn modelId="{F3BEFB91-1957-4FCB-85AB-E28357B267D4}" type="presParOf" srcId="{0BD92E05-FDFB-4D64-9C53-13B8A66C2A8B}" destId="{6CD8E2CC-29E4-451A-B499-8307BEFA01B6}" srcOrd="0" destOrd="0" presId="urn:microsoft.com/office/officeart/2005/8/layout/lProcess2"/>
    <dgm:cxn modelId="{0C77CF87-A792-4DCB-BBD4-6D9CA5E8219B}" type="presParOf" srcId="{0BD92E05-FDFB-4D64-9C53-13B8A66C2A8B}" destId="{0BBF5076-BDF8-40B8-9B4C-455F916A2A83}" srcOrd="1" destOrd="0" presId="urn:microsoft.com/office/officeart/2005/8/layout/lProcess2"/>
    <dgm:cxn modelId="{352EE4E8-2CBE-4258-AA31-B119BC2A28F6}" type="presParOf" srcId="{0BD92E05-FDFB-4D64-9C53-13B8A66C2A8B}" destId="{7C99B530-9676-4D6B-B5CB-62E023649EE4}" srcOrd="2" destOrd="0" presId="urn:microsoft.com/office/officeart/2005/8/layout/lProcess2"/>
    <dgm:cxn modelId="{C2CF0542-2F61-4C30-B0E7-E9B14EC1A2A9}" type="presParOf" srcId="{B46B0B6D-F657-49F7-A1BE-C20B931C2A4E}" destId="{AB06A4E1-E5B9-473A-9CD4-7F71FD31505E}" srcOrd="5" destOrd="0" presId="urn:microsoft.com/office/officeart/2005/8/layout/lProcess2"/>
    <dgm:cxn modelId="{BA8F6054-D39C-44F8-A861-74BABE4912D9}" type="presParOf" srcId="{B46B0B6D-F657-49F7-A1BE-C20B931C2A4E}" destId="{0F7ACBC8-B482-4C47-883B-B47ABC43EDF3}" srcOrd="6" destOrd="0" presId="urn:microsoft.com/office/officeart/2005/8/layout/lProcess2"/>
    <dgm:cxn modelId="{0BFC2F59-CCF7-4161-B703-8DCA89605EFB}" type="presParOf" srcId="{0F7ACBC8-B482-4C47-883B-B47ABC43EDF3}" destId="{994A7A44-CC29-4680-8258-EC4A15288F97}" srcOrd="0" destOrd="0" presId="urn:microsoft.com/office/officeart/2005/8/layout/lProcess2"/>
    <dgm:cxn modelId="{E4599E9A-4A66-4749-9FFA-606EBFA9D2CC}" type="presParOf" srcId="{0F7ACBC8-B482-4C47-883B-B47ABC43EDF3}" destId="{26D0E529-E51C-4A5C-98BB-74D842A4A649}" srcOrd="1" destOrd="0" presId="urn:microsoft.com/office/officeart/2005/8/layout/lProcess2"/>
    <dgm:cxn modelId="{22B962B6-5021-4FBA-877E-636F37969BAC}" type="presParOf" srcId="{0F7ACBC8-B482-4C47-883B-B47ABC43EDF3}" destId="{49DF05B4-662E-4404-A129-2E075D963FDF}" srcOrd="2" destOrd="0" presId="urn:microsoft.com/office/officeart/2005/8/layout/lProcess2"/>
    <dgm:cxn modelId="{8D44BFD1-1F14-4D30-B263-B064637E1598}" type="presParOf" srcId="{49DF05B4-662E-4404-A129-2E075D963FDF}" destId="{B631A5BA-9C39-4A1C-B07C-97D6B80551C7}" srcOrd="0" destOrd="0" presId="urn:microsoft.com/office/officeart/2005/8/layout/lProcess2"/>
    <dgm:cxn modelId="{91A425BD-1A9A-48FC-BBE6-201C6FA6CA14}" type="presParOf" srcId="{B631A5BA-9C39-4A1C-B07C-97D6B80551C7}" destId="{DB8E93A1-C652-409B-86C1-9BBE51C5FA50}" srcOrd="0" destOrd="0" presId="urn:microsoft.com/office/officeart/2005/8/layout/lProcess2"/>
    <dgm:cxn modelId="{4B1E2254-6BC9-4DC0-8A31-DD621D8F2098}" type="presParOf" srcId="{B631A5BA-9C39-4A1C-B07C-97D6B80551C7}" destId="{4D4224BF-0402-42DA-940C-B9C86630FBF6}" srcOrd="1" destOrd="0" presId="urn:microsoft.com/office/officeart/2005/8/layout/lProcess2"/>
    <dgm:cxn modelId="{3DA291AF-EBCD-47BB-B149-9B904B8DBA9E}" type="presParOf" srcId="{B631A5BA-9C39-4A1C-B07C-97D6B80551C7}" destId="{06E6D135-6EBB-44FE-85D8-4FE9945BE328}" srcOrd="2" destOrd="0" presId="urn:microsoft.com/office/officeart/2005/8/layout/lProcess2"/>
    <dgm:cxn modelId="{28FA1241-3922-4918-863A-F8AA5BC97006}" type="presParOf" srcId="{B46B0B6D-F657-49F7-A1BE-C20B931C2A4E}" destId="{0F66E56B-5B70-4599-96D1-7FA7D642247D}" srcOrd="7" destOrd="0" presId="urn:microsoft.com/office/officeart/2005/8/layout/lProcess2"/>
    <dgm:cxn modelId="{B1DC5FEB-7DFC-4706-8933-F4CF5C3BB658}" type="presParOf" srcId="{B46B0B6D-F657-49F7-A1BE-C20B931C2A4E}" destId="{20CEEAC3-BA5F-4F56-9BCC-86A42B2A76FC}" srcOrd="8" destOrd="0" presId="urn:microsoft.com/office/officeart/2005/8/layout/lProcess2"/>
    <dgm:cxn modelId="{C10E17FB-83F2-48AF-B283-823DDF7CDEF2}" type="presParOf" srcId="{20CEEAC3-BA5F-4F56-9BCC-86A42B2A76FC}" destId="{01219A3E-F04D-4FBE-B543-1FB2559149F3}" srcOrd="0" destOrd="0" presId="urn:microsoft.com/office/officeart/2005/8/layout/lProcess2"/>
    <dgm:cxn modelId="{8F7C40F1-A649-4DBE-8A12-1EA049E05468}" type="presParOf" srcId="{20CEEAC3-BA5F-4F56-9BCC-86A42B2A76FC}" destId="{CB920220-F2E6-435A-8435-7493BE7F6C39}" srcOrd="1" destOrd="0" presId="urn:microsoft.com/office/officeart/2005/8/layout/lProcess2"/>
    <dgm:cxn modelId="{68D9BC52-4FDF-41E5-AFBE-811DE1C06CA6}" type="presParOf" srcId="{20CEEAC3-BA5F-4F56-9BCC-86A42B2A76FC}" destId="{D6FB29BE-914B-4193-821D-E9E3E3413284}" srcOrd="2" destOrd="0" presId="urn:microsoft.com/office/officeart/2005/8/layout/lProcess2"/>
    <dgm:cxn modelId="{D4ABCF5F-D4D5-4B36-9175-A4E080904B64}" type="presParOf" srcId="{D6FB29BE-914B-4193-821D-E9E3E3413284}" destId="{785294EC-B3B3-495B-9823-4EA895665436}" srcOrd="0" destOrd="0" presId="urn:microsoft.com/office/officeart/2005/8/layout/lProcess2"/>
    <dgm:cxn modelId="{CE0A6673-E3A4-4706-AB21-8780A4491A89}" type="presParOf" srcId="{785294EC-B3B3-495B-9823-4EA895665436}" destId="{38332B3A-2DA1-4978-98EA-AFFB07C4E8F7}" srcOrd="0" destOrd="0" presId="urn:microsoft.com/office/officeart/2005/8/layout/lProcess2"/>
    <dgm:cxn modelId="{DE21828E-50EA-4C88-B931-B45A0497A73B}" type="presParOf" srcId="{785294EC-B3B3-495B-9823-4EA895665436}" destId="{AF6CA619-1A7A-4B26-9B1C-363EBD7B3B70}" srcOrd="1" destOrd="0" presId="urn:microsoft.com/office/officeart/2005/8/layout/lProcess2"/>
    <dgm:cxn modelId="{84D62A4A-5CCC-4FB7-9410-E29D15A71391}" type="presParOf" srcId="{785294EC-B3B3-495B-9823-4EA895665436}" destId="{AACC13B9-8639-4552-ACD8-B500E8F2BE99}" srcOrd="2" destOrd="0" presId="urn:microsoft.com/office/officeart/2005/8/layout/lProcess2"/>
    <dgm:cxn modelId="{BBC1A0A0-46E3-4F5A-9A92-C8D589759517}" type="presParOf" srcId="{B46B0B6D-F657-49F7-A1BE-C20B931C2A4E}" destId="{48E419FE-F438-4A4F-A5D1-AF6E68B1A8DC}" srcOrd="9" destOrd="0" presId="urn:microsoft.com/office/officeart/2005/8/layout/lProcess2"/>
    <dgm:cxn modelId="{490D7E1D-B8C6-4571-8BC7-E7063EEDC80E}" type="presParOf" srcId="{B46B0B6D-F657-49F7-A1BE-C20B931C2A4E}" destId="{9E8D1005-02F8-4F8A-8C21-B435BE8C543F}" srcOrd="10" destOrd="0" presId="urn:microsoft.com/office/officeart/2005/8/layout/lProcess2"/>
    <dgm:cxn modelId="{5994045D-ED48-4754-8517-BC6D1DC62E4E}" type="presParOf" srcId="{9E8D1005-02F8-4F8A-8C21-B435BE8C543F}" destId="{354900B3-DE9B-46EB-A664-3C419B72D34B}" srcOrd="0" destOrd="0" presId="urn:microsoft.com/office/officeart/2005/8/layout/lProcess2"/>
    <dgm:cxn modelId="{9A9F6431-549C-434D-802F-F4387BBEEC0B}" type="presParOf" srcId="{9E8D1005-02F8-4F8A-8C21-B435BE8C543F}" destId="{FD609800-1880-4CCD-9532-E9E3E5F387B6}" srcOrd="1" destOrd="0" presId="urn:microsoft.com/office/officeart/2005/8/layout/lProcess2"/>
    <dgm:cxn modelId="{D79B109A-979C-463B-9914-82C7693CF1F1}" type="presParOf" srcId="{9E8D1005-02F8-4F8A-8C21-B435BE8C543F}" destId="{2628F131-F301-4E0A-A333-1799394A95C1}" srcOrd="2" destOrd="0" presId="urn:microsoft.com/office/officeart/2005/8/layout/lProcess2"/>
    <dgm:cxn modelId="{8BC186DC-CE03-4516-B3BC-F18B07943C38}" type="presParOf" srcId="{2628F131-F301-4E0A-A333-1799394A95C1}" destId="{1DE12318-64BC-4643-8B32-BD314C409B64}" srcOrd="0" destOrd="0" presId="urn:microsoft.com/office/officeart/2005/8/layout/lProcess2"/>
    <dgm:cxn modelId="{A83C6E3B-0D9D-453E-9060-C6A0022AFFD8}" type="presParOf" srcId="{1DE12318-64BC-4643-8B32-BD314C409B64}" destId="{72A177DF-D6D8-4732-B8A5-DA40D52E47E5}" srcOrd="0" destOrd="0" presId="urn:microsoft.com/office/officeart/2005/8/layout/lProcess2"/>
    <dgm:cxn modelId="{CD0F5FEC-CAE8-40FA-8BC0-841330FF7384}" type="presParOf" srcId="{1DE12318-64BC-4643-8B32-BD314C409B64}" destId="{5F31AA33-DDA8-43F6-9C60-2688DFE8007D}" srcOrd="1" destOrd="0" presId="urn:microsoft.com/office/officeart/2005/8/layout/lProcess2"/>
    <dgm:cxn modelId="{44457540-478B-4038-BB16-12E570A8D681}" type="presParOf" srcId="{1DE12318-64BC-4643-8B32-BD314C409B64}" destId="{810A90A1-13DC-4169-8B85-F3F054517BAD}" srcOrd="2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CFF3F-7C04-447A-9494-3741FC5FD1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59C2E-1C97-4F99-9C1C-8397EFA1C2BB}">
      <dgm:prSet phldrT="[Text]" custT="1"/>
      <dgm:spPr>
        <a:xfrm>
          <a:off x="0" y="2402"/>
          <a:ext cx="2825496" cy="1155613"/>
        </a:xfrm>
        <a:prstGeom prst="roundRect">
          <a:avLst/>
        </a:prstGeom>
        <a:solidFill>
          <a:srgbClr val="FEFCF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800" b="1" dirty="0" err="1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Sekretariat</a:t>
          </a:r>
          <a:endParaRPr lang="en-US" sz="1800" dirty="0">
            <a:solidFill>
              <a:sysClr val="window" lastClr="FFFFFF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10B1BEC5-BFAE-44BE-AE33-2E08B1E186D5}" type="parTrans" cxnId="{07A8BBA0-E7FE-49A3-9A22-A9FAFCFF2132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16B8A29A-7522-4894-825E-C26798DB96CD}" type="sibTrans" cxnId="{07A8BBA0-E7FE-49A3-9A22-A9FAFCFF2132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4B4957C1-9D47-47AC-811E-3A48B8189722}">
      <dgm:prSet phldrT="[Text]" custT="1"/>
      <dgm:spPr>
        <a:xfrm rot="5400000">
          <a:off x="4874802" y="-1931342"/>
          <a:ext cx="924490" cy="5023104"/>
        </a:xfrm>
        <a:prstGeom prst="round2SameRect">
          <a:avLst/>
        </a:prstGeom>
        <a:solidFill>
          <a:srgbClr val="60637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0637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Bertugas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melakukan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seleksi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administrasi</a:t>
          </a:r>
          <a:endParaRPr lang="en-US" sz="1800" dirty="0">
            <a:solidFill>
              <a:sysClr val="windowText" lastClr="000000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8EF7C2D2-1F04-4589-A42C-C4DBD76023B6}" type="parTrans" cxnId="{17551EBE-02C1-4578-8CEC-B28DC81F0A29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96D427F9-DAD2-468B-B789-4F61458E4313}" type="sibTrans" cxnId="{17551EBE-02C1-4578-8CEC-B28DC81F0A29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9BB7FFFE-08CF-42D6-8996-F71EDBAB02CF}">
      <dgm:prSet phldrT="[Text]" custT="1"/>
      <dgm:spPr>
        <a:xfrm>
          <a:off x="0" y="1215796"/>
          <a:ext cx="2825496" cy="1155613"/>
        </a:xfrm>
        <a:prstGeom prst="roundRect">
          <a:avLst/>
        </a:prstGeom>
        <a:solidFill>
          <a:srgbClr val="60637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800" b="1" dirty="0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Tim </a:t>
          </a:r>
          <a:r>
            <a:rPr lang="en-AU" sz="1800" b="1" dirty="0" err="1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Evaluasi</a:t>
          </a:r>
          <a:endParaRPr lang="en-US" sz="1800" dirty="0">
            <a:solidFill>
              <a:sysClr val="window" lastClr="FFFFFF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832B0830-A9C6-4EFB-AD46-85A0663C0454}" type="parTrans" cxnId="{2EB3D197-B3A8-46A0-90E8-BFFBF6BE6FF9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60B394D4-CE6D-49B9-8B7E-D820D8056092}" type="sibTrans" cxnId="{2EB3D197-B3A8-46A0-90E8-BFFBF6BE6FF9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01118DF1-6A04-401C-B410-57ED2EEE5CF1}">
      <dgm:prSet phldrT="[Text]" custT="1"/>
      <dgm:spPr>
        <a:xfrm rot="5400000">
          <a:off x="4874802" y="-717948"/>
          <a:ext cx="924490" cy="5023104"/>
        </a:xfrm>
        <a:prstGeom prst="round2SameRect">
          <a:avLst/>
        </a:prstGeom>
        <a:solidFill>
          <a:srgbClr val="60637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0637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Bertugas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melakukan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i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desk evaluation 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proposal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inovasi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pelayanan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publik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yang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lolos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seleksi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administrasi</a:t>
          </a:r>
          <a:endParaRPr lang="en-US" sz="1800" dirty="0">
            <a:solidFill>
              <a:sysClr val="windowText" lastClr="000000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A36BE93A-B699-4A28-A2A8-4893AE2960BE}" type="parTrans" cxnId="{9C914000-98FC-4A2D-B844-011D3F8DFF48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F20CE385-CA9E-4AC5-B333-F947FC5B5C89}" type="sibTrans" cxnId="{9C914000-98FC-4A2D-B844-011D3F8DFF48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B8B94A3F-284D-4A3B-A7B5-545A02A6F434}">
      <dgm:prSet phldrT="[Text]" custT="1"/>
      <dgm:spPr>
        <a:xfrm>
          <a:off x="0" y="2429190"/>
          <a:ext cx="2825496" cy="1155613"/>
        </a:xfrm>
        <a:prstGeom prst="roundRect">
          <a:avLst/>
        </a:prstGeom>
        <a:solidFill>
          <a:srgbClr val="60637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800" b="1" dirty="0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Tim Panel </a:t>
          </a:r>
          <a:r>
            <a:rPr lang="en-AU" sz="1800" b="1" dirty="0" err="1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Independen</a:t>
          </a:r>
          <a:endParaRPr lang="en-US" sz="1800" dirty="0">
            <a:solidFill>
              <a:sysClr val="window" lastClr="FFFFFF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4B58F100-8D2C-4BAD-BA72-6D68F55E7F56}" type="parTrans" cxnId="{27B416D4-2C66-4261-8FD1-76373175E336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328AD926-679F-417C-A577-258CEB45586A}" type="sibTrans" cxnId="{27B416D4-2C66-4261-8FD1-76373175E336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48A90CE5-560F-4358-866F-C3ECD21C0960}">
      <dgm:prSet phldrT="[Text]" custT="1"/>
      <dgm:spPr>
        <a:xfrm rot="5400000">
          <a:off x="4874802" y="495444"/>
          <a:ext cx="924490" cy="5023104"/>
        </a:xfrm>
        <a:prstGeom prst="round2SameRect">
          <a:avLst/>
        </a:prstGeom>
        <a:solidFill>
          <a:srgbClr val="60637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0637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Bertugas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melakukan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penilaian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presentasi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dan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wawancara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,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verifikasi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dan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observasi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lapangan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,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serta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menentukan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Top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Inovasi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Pelayanan</a:t>
          </a:r>
          <a:r>
            <a:rPr lang="en-AU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Publik</a:t>
          </a:r>
          <a:endParaRPr lang="en-US" sz="1800" dirty="0">
            <a:solidFill>
              <a:sysClr val="windowText" lastClr="000000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BDC380F3-560A-4AE5-B169-3A67AA03844E}" type="parTrans" cxnId="{B53A5400-25C7-4F68-96D1-FC7BDDA3F05F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4A28CF1D-9202-42B5-AEA4-73B9649B6D2E}" type="sibTrans" cxnId="{B53A5400-25C7-4F68-96D1-FC7BDDA3F05F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A0F4FF28-E494-432B-B9AC-F30CE40993B9}">
      <dgm:prSet phldrT="[Text]" custT="1"/>
      <dgm:spPr>
        <a:xfrm>
          <a:off x="0" y="3642584"/>
          <a:ext cx="2825496" cy="1155613"/>
        </a:xfrm>
        <a:prstGeom prst="roundRect">
          <a:avLst/>
        </a:prstGeom>
        <a:solidFill>
          <a:srgbClr val="FEFCF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800" b="1" dirty="0" err="1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Peserta</a:t>
          </a:r>
          <a:r>
            <a:rPr lang="en-AU" sz="1800" b="1" dirty="0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AU" sz="1800" b="1" dirty="0" err="1" smtClean="0">
              <a:solidFill>
                <a:sysClr val="window" lastClr="FFFFFF"/>
              </a:solidFill>
              <a:latin typeface="Franklin Gothic Medium Cond" panose="020B0606030402020204" pitchFamily="34" charset="0"/>
              <a:ea typeface="+mn-ea"/>
              <a:cs typeface="+mn-cs"/>
            </a:rPr>
            <a:t>Kompetisi</a:t>
          </a:r>
          <a:endParaRPr lang="en-US" sz="1800" dirty="0">
            <a:solidFill>
              <a:sysClr val="window" lastClr="FFFFFF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1367D83F-41E0-41A1-B676-CC672E5F8B90}" type="parTrans" cxnId="{BE424F75-C976-465A-B9CC-88BE989990A4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B378A0A6-FAB6-4CEA-A5CE-50A1ACD509C6}" type="sibTrans" cxnId="{BE424F75-C976-465A-B9CC-88BE989990A4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EA170E8A-C1B5-4C41-B440-62E936CDCE43}">
      <dgm:prSet phldrT="[Text]" custT="1"/>
      <dgm:spPr>
        <a:xfrm rot="5400000">
          <a:off x="4874802" y="1708838"/>
          <a:ext cx="924490" cy="5023104"/>
        </a:xfrm>
        <a:prstGeom prst="round2SameRect">
          <a:avLst/>
        </a:prstGeom>
        <a:solidFill>
          <a:srgbClr val="60637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0637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Peserta</a:t>
          </a:r>
          <a:r>
            <a:rPr lang="en-US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US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kompetisi</a:t>
          </a:r>
          <a:r>
            <a:rPr lang="en-US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US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inovasi</a:t>
          </a:r>
          <a:r>
            <a:rPr lang="en-US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US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pelayanan</a:t>
          </a:r>
          <a:r>
            <a:rPr lang="en-US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 </a:t>
          </a:r>
          <a:r>
            <a:rPr lang="en-US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publi</a:t>
          </a:r>
          <a:r>
            <a:rPr lang="id-ID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k adalah Perangkat Daerah Pemerintah </a:t>
          </a:r>
          <a:r>
            <a:rPr lang="en-US" altLang="en-US" sz="1800" b="1" dirty="0" err="1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Provinsi</a:t>
          </a:r>
          <a:r>
            <a:rPr lang="id-ID" altLang="en-US" sz="1800" b="1" dirty="0" smtClean="0">
              <a:solidFill>
                <a:sysClr val="windowText" lastClr="000000"/>
              </a:solidFill>
              <a:latin typeface="Franklin Gothic Medium Cond" panose="020B0606030402020204" pitchFamily="34" charset="0"/>
              <a:ea typeface="+mn-ea"/>
              <a:cs typeface="+mn-cs"/>
            </a:rPr>
            <a:t>/ Kabupaten/ Kota, dan BUMD Se-Jawa Tengah</a:t>
          </a:r>
          <a:endParaRPr lang="en-US" altLang="en-US" sz="1800" b="1" dirty="0">
            <a:solidFill>
              <a:sysClr val="windowText" lastClr="000000"/>
            </a:solidFill>
            <a:latin typeface="Franklin Gothic Medium Cond" panose="020B0606030402020204" pitchFamily="34" charset="0"/>
            <a:ea typeface="+mn-ea"/>
            <a:cs typeface="+mn-cs"/>
          </a:endParaRPr>
        </a:p>
      </dgm:t>
    </dgm:pt>
    <dgm:pt modelId="{0D8C8990-18A6-4963-A113-272878A4B034}" type="parTrans" cxnId="{CA782D5A-3EEC-4748-8707-9EEF869BD1CA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1B9596DB-CD31-4FE0-A5D8-A66707BF9040}" type="sibTrans" cxnId="{CA782D5A-3EEC-4748-8707-9EEF869BD1CA}">
      <dgm:prSet/>
      <dgm:spPr/>
      <dgm:t>
        <a:bodyPr/>
        <a:lstStyle/>
        <a:p>
          <a:endParaRPr lang="en-US">
            <a:solidFill>
              <a:schemeClr val="bg1"/>
            </a:solidFill>
            <a:latin typeface="Franklin Gothic Medium Cond" panose="020B0606030402020204" pitchFamily="34" charset="0"/>
          </a:endParaRPr>
        </a:p>
      </dgm:t>
    </dgm:pt>
    <dgm:pt modelId="{EF0453C6-78FD-4924-B77F-36CE780D0959}" type="pres">
      <dgm:prSet presAssocID="{FFFCFF3F-7C04-447A-9494-3741FC5FD1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D11932-CC16-4D69-BE16-B2212CDC8D43}" type="pres">
      <dgm:prSet presAssocID="{AA459C2E-1C97-4F99-9C1C-8397EFA1C2BB}" presName="linNode" presStyleCnt="0"/>
      <dgm:spPr/>
    </dgm:pt>
    <dgm:pt modelId="{33C097B1-9237-47B1-AD12-B08A9DAE2899}" type="pres">
      <dgm:prSet presAssocID="{AA459C2E-1C97-4F99-9C1C-8397EFA1C2B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AB007-233F-459D-9BFD-06C1A9D00F7F}" type="pres">
      <dgm:prSet presAssocID="{AA459C2E-1C97-4F99-9C1C-8397EFA1C2B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31412-610E-4C34-8EB3-95CA7FF219B5}" type="pres">
      <dgm:prSet presAssocID="{16B8A29A-7522-4894-825E-C26798DB96CD}" presName="sp" presStyleCnt="0"/>
      <dgm:spPr/>
    </dgm:pt>
    <dgm:pt modelId="{6AA1F7E5-79AF-4AE3-BCAF-1C8916499796}" type="pres">
      <dgm:prSet presAssocID="{9BB7FFFE-08CF-42D6-8996-F71EDBAB02CF}" presName="linNode" presStyleCnt="0"/>
      <dgm:spPr/>
    </dgm:pt>
    <dgm:pt modelId="{B3303A89-8079-4512-9B89-CC262EF482CE}" type="pres">
      <dgm:prSet presAssocID="{9BB7FFFE-08CF-42D6-8996-F71EDBAB02C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E466-53FD-429E-8358-07ED19431D30}" type="pres">
      <dgm:prSet presAssocID="{9BB7FFFE-08CF-42D6-8996-F71EDBAB02C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A829-0AD8-4745-AD95-322F806E70CB}" type="pres">
      <dgm:prSet presAssocID="{60B394D4-CE6D-49B9-8B7E-D820D8056092}" presName="sp" presStyleCnt="0"/>
      <dgm:spPr/>
    </dgm:pt>
    <dgm:pt modelId="{C066AFED-23F7-4B74-AA3D-20E6D86AB5C0}" type="pres">
      <dgm:prSet presAssocID="{B8B94A3F-284D-4A3B-A7B5-545A02A6F434}" presName="linNode" presStyleCnt="0"/>
      <dgm:spPr/>
    </dgm:pt>
    <dgm:pt modelId="{B7220977-A2EB-4120-9905-7A001E95A65D}" type="pres">
      <dgm:prSet presAssocID="{B8B94A3F-284D-4A3B-A7B5-545A02A6F43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DF40A-0913-4FE1-92F1-611A5414BD5C}" type="pres">
      <dgm:prSet presAssocID="{B8B94A3F-284D-4A3B-A7B5-545A02A6F43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6003E-1AE6-4EE9-BF4B-C9FEB1D70658}" type="pres">
      <dgm:prSet presAssocID="{328AD926-679F-417C-A577-258CEB45586A}" presName="sp" presStyleCnt="0"/>
      <dgm:spPr/>
    </dgm:pt>
    <dgm:pt modelId="{58293D8F-F313-460F-ACF6-04DAC1A0417C}" type="pres">
      <dgm:prSet presAssocID="{A0F4FF28-E494-432B-B9AC-F30CE40993B9}" presName="linNode" presStyleCnt="0"/>
      <dgm:spPr/>
    </dgm:pt>
    <dgm:pt modelId="{9AA33CA5-0CC0-4D5B-9243-291DFB73C9C6}" type="pres">
      <dgm:prSet presAssocID="{A0F4FF28-E494-432B-B9AC-F30CE40993B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5A449-9660-4431-BBCF-7FB4D2C9C8FA}" type="pres">
      <dgm:prSet presAssocID="{A0F4FF28-E494-432B-B9AC-F30CE40993B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8BBA0-E7FE-49A3-9A22-A9FAFCFF2132}" srcId="{FFFCFF3F-7C04-447A-9494-3741FC5FD1F7}" destId="{AA459C2E-1C97-4F99-9C1C-8397EFA1C2BB}" srcOrd="0" destOrd="0" parTransId="{10B1BEC5-BFAE-44BE-AE33-2E08B1E186D5}" sibTransId="{16B8A29A-7522-4894-825E-C26798DB96CD}"/>
    <dgm:cxn modelId="{89149516-21FE-48E4-BBCC-53780CB3B8CA}" type="presOf" srcId="{48A90CE5-560F-4358-866F-C3ECD21C0960}" destId="{79EDF40A-0913-4FE1-92F1-611A5414BD5C}" srcOrd="0" destOrd="0" presId="urn:microsoft.com/office/officeart/2005/8/layout/vList5"/>
    <dgm:cxn modelId="{9C914000-98FC-4A2D-B844-011D3F8DFF48}" srcId="{9BB7FFFE-08CF-42D6-8996-F71EDBAB02CF}" destId="{01118DF1-6A04-401C-B410-57ED2EEE5CF1}" srcOrd="0" destOrd="0" parTransId="{A36BE93A-B699-4A28-A2A8-4893AE2960BE}" sibTransId="{F20CE385-CA9E-4AC5-B333-F947FC5B5C89}"/>
    <dgm:cxn modelId="{2EB3D197-B3A8-46A0-90E8-BFFBF6BE6FF9}" srcId="{FFFCFF3F-7C04-447A-9494-3741FC5FD1F7}" destId="{9BB7FFFE-08CF-42D6-8996-F71EDBAB02CF}" srcOrd="1" destOrd="0" parTransId="{832B0830-A9C6-4EFB-AD46-85A0663C0454}" sibTransId="{60B394D4-CE6D-49B9-8B7E-D820D8056092}"/>
    <dgm:cxn modelId="{17551EBE-02C1-4578-8CEC-B28DC81F0A29}" srcId="{AA459C2E-1C97-4F99-9C1C-8397EFA1C2BB}" destId="{4B4957C1-9D47-47AC-811E-3A48B8189722}" srcOrd="0" destOrd="0" parTransId="{8EF7C2D2-1F04-4589-A42C-C4DBD76023B6}" sibTransId="{96D427F9-DAD2-468B-B789-4F61458E4313}"/>
    <dgm:cxn modelId="{BE424F75-C976-465A-B9CC-88BE989990A4}" srcId="{FFFCFF3F-7C04-447A-9494-3741FC5FD1F7}" destId="{A0F4FF28-E494-432B-B9AC-F30CE40993B9}" srcOrd="3" destOrd="0" parTransId="{1367D83F-41E0-41A1-B676-CC672E5F8B90}" sibTransId="{B378A0A6-FAB6-4CEA-A5CE-50A1ACD509C6}"/>
    <dgm:cxn modelId="{B5FDAEAB-9B7F-4EC0-9E85-CA49B7D8491F}" type="presOf" srcId="{B8B94A3F-284D-4A3B-A7B5-545A02A6F434}" destId="{B7220977-A2EB-4120-9905-7A001E95A65D}" srcOrd="0" destOrd="0" presId="urn:microsoft.com/office/officeart/2005/8/layout/vList5"/>
    <dgm:cxn modelId="{DA6D6C2E-D586-4F36-9555-C4AC28BAD9E4}" type="presOf" srcId="{A0F4FF28-E494-432B-B9AC-F30CE40993B9}" destId="{9AA33CA5-0CC0-4D5B-9243-291DFB73C9C6}" srcOrd="0" destOrd="0" presId="urn:microsoft.com/office/officeart/2005/8/layout/vList5"/>
    <dgm:cxn modelId="{140032DF-4CC5-4BA0-AEDB-E6C7123D2A51}" type="presOf" srcId="{EA170E8A-C1B5-4C41-B440-62E936CDCE43}" destId="{1B85A449-9660-4431-BBCF-7FB4D2C9C8FA}" srcOrd="0" destOrd="0" presId="urn:microsoft.com/office/officeart/2005/8/layout/vList5"/>
    <dgm:cxn modelId="{5B1F992B-C863-49B7-80BF-263225278BE0}" type="presOf" srcId="{01118DF1-6A04-401C-B410-57ED2EEE5CF1}" destId="{2E42E466-53FD-429E-8358-07ED19431D30}" srcOrd="0" destOrd="0" presId="urn:microsoft.com/office/officeart/2005/8/layout/vList5"/>
    <dgm:cxn modelId="{B53A5400-25C7-4F68-96D1-FC7BDDA3F05F}" srcId="{B8B94A3F-284D-4A3B-A7B5-545A02A6F434}" destId="{48A90CE5-560F-4358-866F-C3ECD21C0960}" srcOrd="0" destOrd="0" parTransId="{BDC380F3-560A-4AE5-B169-3A67AA03844E}" sibTransId="{4A28CF1D-9202-42B5-AEA4-73B9649B6D2E}"/>
    <dgm:cxn modelId="{A84C65D0-E360-4FF5-A11C-4D18FA6779DF}" type="presOf" srcId="{AA459C2E-1C97-4F99-9C1C-8397EFA1C2BB}" destId="{33C097B1-9237-47B1-AD12-B08A9DAE2899}" srcOrd="0" destOrd="0" presId="urn:microsoft.com/office/officeart/2005/8/layout/vList5"/>
    <dgm:cxn modelId="{CA782D5A-3EEC-4748-8707-9EEF869BD1CA}" srcId="{A0F4FF28-E494-432B-B9AC-F30CE40993B9}" destId="{EA170E8A-C1B5-4C41-B440-62E936CDCE43}" srcOrd="0" destOrd="0" parTransId="{0D8C8990-18A6-4963-A113-272878A4B034}" sibTransId="{1B9596DB-CD31-4FE0-A5D8-A66707BF9040}"/>
    <dgm:cxn modelId="{D7DCE206-A6DF-49A3-9086-AB628469C203}" type="presOf" srcId="{4B4957C1-9D47-47AC-811E-3A48B8189722}" destId="{9AEAB007-233F-459D-9BFD-06C1A9D00F7F}" srcOrd="0" destOrd="0" presId="urn:microsoft.com/office/officeart/2005/8/layout/vList5"/>
    <dgm:cxn modelId="{27FC9A89-B757-4142-A12F-713AA38F14F2}" type="presOf" srcId="{FFFCFF3F-7C04-447A-9494-3741FC5FD1F7}" destId="{EF0453C6-78FD-4924-B77F-36CE780D0959}" srcOrd="0" destOrd="0" presId="urn:microsoft.com/office/officeart/2005/8/layout/vList5"/>
    <dgm:cxn modelId="{27B416D4-2C66-4261-8FD1-76373175E336}" srcId="{FFFCFF3F-7C04-447A-9494-3741FC5FD1F7}" destId="{B8B94A3F-284D-4A3B-A7B5-545A02A6F434}" srcOrd="2" destOrd="0" parTransId="{4B58F100-8D2C-4BAD-BA72-6D68F55E7F56}" sibTransId="{328AD926-679F-417C-A577-258CEB45586A}"/>
    <dgm:cxn modelId="{0AC28B4B-045A-4730-B0A0-6D93E1D26485}" type="presOf" srcId="{9BB7FFFE-08CF-42D6-8996-F71EDBAB02CF}" destId="{B3303A89-8079-4512-9B89-CC262EF482CE}" srcOrd="0" destOrd="0" presId="urn:microsoft.com/office/officeart/2005/8/layout/vList5"/>
    <dgm:cxn modelId="{DE0471CD-6A75-4172-B95E-9E6A196959F0}" type="presParOf" srcId="{EF0453C6-78FD-4924-B77F-36CE780D0959}" destId="{EDD11932-CC16-4D69-BE16-B2212CDC8D43}" srcOrd="0" destOrd="0" presId="urn:microsoft.com/office/officeart/2005/8/layout/vList5"/>
    <dgm:cxn modelId="{614C34B2-EAA1-4CF0-8494-BA33887C61E3}" type="presParOf" srcId="{EDD11932-CC16-4D69-BE16-B2212CDC8D43}" destId="{33C097B1-9237-47B1-AD12-B08A9DAE2899}" srcOrd="0" destOrd="0" presId="urn:microsoft.com/office/officeart/2005/8/layout/vList5"/>
    <dgm:cxn modelId="{EFD6B358-A906-467E-898C-DCFFDDDC85B0}" type="presParOf" srcId="{EDD11932-CC16-4D69-BE16-B2212CDC8D43}" destId="{9AEAB007-233F-459D-9BFD-06C1A9D00F7F}" srcOrd="1" destOrd="0" presId="urn:microsoft.com/office/officeart/2005/8/layout/vList5"/>
    <dgm:cxn modelId="{4E367FFF-B3F3-479D-8D06-A8B35AD1DA7C}" type="presParOf" srcId="{EF0453C6-78FD-4924-B77F-36CE780D0959}" destId="{E7031412-610E-4C34-8EB3-95CA7FF219B5}" srcOrd="1" destOrd="0" presId="urn:microsoft.com/office/officeart/2005/8/layout/vList5"/>
    <dgm:cxn modelId="{0135E432-F4FC-467E-8BC3-022E01C74A9E}" type="presParOf" srcId="{EF0453C6-78FD-4924-B77F-36CE780D0959}" destId="{6AA1F7E5-79AF-4AE3-BCAF-1C8916499796}" srcOrd="2" destOrd="0" presId="urn:microsoft.com/office/officeart/2005/8/layout/vList5"/>
    <dgm:cxn modelId="{D36129E4-20F1-41A8-BF71-8472947907E2}" type="presParOf" srcId="{6AA1F7E5-79AF-4AE3-BCAF-1C8916499796}" destId="{B3303A89-8079-4512-9B89-CC262EF482CE}" srcOrd="0" destOrd="0" presId="urn:microsoft.com/office/officeart/2005/8/layout/vList5"/>
    <dgm:cxn modelId="{58B25411-B1A1-464C-983E-7EBEAB4ED8ED}" type="presParOf" srcId="{6AA1F7E5-79AF-4AE3-BCAF-1C8916499796}" destId="{2E42E466-53FD-429E-8358-07ED19431D30}" srcOrd="1" destOrd="0" presId="urn:microsoft.com/office/officeart/2005/8/layout/vList5"/>
    <dgm:cxn modelId="{7003F626-A232-4363-840D-9829DEAB6A5D}" type="presParOf" srcId="{EF0453C6-78FD-4924-B77F-36CE780D0959}" destId="{62B8A829-0AD8-4745-AD95-322F806E70CB}" srcOrd="3" destOrd="0" presId="urn:microsoft.com/office/officeart/2005/8/layout/vList5"/>
    <dgm:cxn modelId="{3AA32FD0-7FDE-4937-B020-9CC071B87095}" type="presParOf" srcId="{EF0453C6-78FD-4924-B77F-36CE780D0959}" destId="{C066AFED-23F7-4B74-AA3D-20E6D86AB5C0}" srcOrd="4" destOrd="0" presId="urn:microsoft.com/office/officeart/2005/8/layout/vList5"/>
    <dgm:cxn modelId="{81102DF9-59BF-45C4-A06D-8CB749A828D1}" type="presParOf" srcId="{C066AFED-23F7-4B74-AA3D-20E6D86AB5C0}" destId="{B7220977-A2EB-4120-9905-7A001E95A65D}" srcOrd="0" destOrd="0" presId="urn:microsoft.com/office/officeart/2005/8/layout/vList5"/>
    <dgm:cxn modelId="{1B07DA70-5087-454D-B317-41FC9C7B8EE6}" type="presParOf" srcId="{C066AFED-23F7-4B74-AA3D-20E6D86AB5C0}" destId="{79EDF40A-0913-4FE1-92F1-611A5414BD5C}" srcOrd="1" destOrd="0" presId="urn:microsoft.com/office/officeart/2005/8/layout/vList5"/>
    <dgm:cxn modelId="{E7CB076F-E96F-4456-A340-C8913CD7E1C7}" type="presParOf" srcId="{EF0453C6-78FD-4924-B77F-36CE780D0959}" destId="{5276003E-1AE6-4EE9-BF4B-C9FEB1D70658}" srcOrd="5" destOrd="0" presId="urn:microsoft.com/office/officeart/2005/8/layout/vList5"/>
    <dgm:cxn modelId="{B4D30AF4-E91C-47C1-9939-FCC20219BD68}" type="presParOf" srcId="{EF0453C6-78FD-4924-B77F-36CE780D0959}" destId="{58293D8F-F313-460F-ACF6-04DAC1A0417C}" srcOrd="6" destOrd="0" presId="urn:microsoft.com/office/officeart/2005/8/layout/vList5"/>
    <dgm:cxn modelId="{43216F1D-85C8-413F-B4BB-F884AAB1DB4D}" type="presParOf" srcId="{58293D8F-F313-460F-ACF6-04DAC1A0417C}" destId="{9AA33CA5-0CC0-4D5B-9243-291DFB73C9C6}" srcOrd="0" destOrd="0" presId="urn:microsoft.com/office/officeart/2005/8/layout/vList5"/>
    <dgm:cxn modelId="{B09AA0DD-5D4C-4BA8-8822-86EBF7F44172}" type="presParOf" srcId="{58293D8F-F313-460F-ACF6-04DAC1A0417C}" destId="{1B85A449-9660-4431-BBCF-7FB4D2C9C8FA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6CB20-7055-4392-B445-C9BF8DAB1D42}" type="doc">
      <dgm:prSet loTypeId="urn:diagrams.loki3.com/VaryingWidthList" loCatId="list" qsTypeId="urn:microsoft.com/office/officeart/2005/8/quickstyle/simple1" qsCatId="simple" csTypeId="urn:microsoft.com/office/officeart/2005/8/colors/colorful1#4" csCatId="colorful" phldr="1"/>
      <dgm:spPr/>
    </dgm:pt>
    <dgm:pt modelId="{C39787B7-4530-41C6-8D5B-985540876EB5}">
      <dgm:prSet phldrT="[Text]" custT="1"/>
      <dgm:spPr>
        <a:xfrm>
          <a:off x="693424" y="3098"/>
          <a:ext cx="2346950" cy="952815"/>
        </a:xfrm>
        <a:prstGeom prst="rect">
          <a:avLst/>
        </a:prstGeom>
        <a:solidFill>
          <a:srgbClr val="79A8A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PENGAJUAN</a:t>
          </a:r>
          <a:r>
            <a:rPr lang="en-US" sz="1200" i="1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ONLINE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A62D1078-2ED3-470C-919B-906446763AC2}" type="parTrans" cxnId="{68D3355A-E0A7-4C4C-B5D1-7FAC2C1A9A86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BA98040F-9AA5-4F69-AE68-E7EDA33951F1}" type="sibTrans" cxnId="{68D3355A-E0A7-4C4C-B5D1-7FAC2C1A9A86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8A71B134-A9FE-4F3C-AE94-9107EA343FE3}">
      <dgm:prSet phldrT="[Text]" custT="1"/>
      <dgm:spPr>
        <a:xfrm>
          <a:off x="523644" y="1003554"/>
          <a:ext cx="2686510" cy="952815"/>
        </a:xfrm>
        <a:solidFill>
          <a:srgbClr val="B2AD8F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id-ID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6 s.d 18 Juli 2018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590ACB4E-A17D-4419-B2F3-13B1D4A642EF}" type="parTrans" cxnId="{7A1DE499-A19F-4B4E-9446-EA41049CDA17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CCCA9247-6E44-485D-8D42-F93E302FC01A}" type="sibTrans" cxnId="{7A1DE499-A19F-4B4E-9446-EA41049CDA17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0831CBDA-F49E-4B99-9E09-1DA0AF85135B}">
      <dgm:prSet phldrT="[Text]" custT="1"/>
      <dgm:spPr>
        <a:xfrm>
          <a:off x="0" y="2004010"/>
          <a:ext cx="3733800" cy="952815"/>
        </a:xfrm>
        <a:prstGeom prst="rect">
          <a:avLst/>
        </a:prstGeom>
        <a:solidFill>
          <a:srgbClr val="AD8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ID DAN SANDI ADMIN LOKAL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03DB2B7A-FA9D-4BE2-AB39-36C3B76AE567}" type="parTrans" cxnId="{3276CA9A-4E21-47D0-9B2F-5505426ACCF9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86EF0CEB-C210-4AF1-914D-20CA01CB0958}" type="sibTrans" cxnId="{3276CA9A-4E21-47D0-9B2F-5505426ACCF9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BC12AA11-702E-46F1-A648-3186F89C6D7A}">
      <dgm:prSet phldrT="[Text]" custT="1"/>
      <dgm:spPr>
        <a:xfrm>
          <a:off x="0" y="2004010"/>
          <a:ext cx="3733800" cy="952815"/>
        </a:xfrm>
        <a:prstGeom prst="rect">
          <a:avLst/>
        </a:prstGeom>
        <a:solidFill>
          <a:srgbClr val="AD8082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n-US" sz="1200" dirty="0" err="1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Dibagikan</a:t>
          </a:r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id-ID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melalui surat Gubernur Jawa Tengah nomor 060/9730/2018 tanggal 2 Juli 2018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B7046643-A7DB-41A5-BC75-E635079E3AB5}" type="parTrans" cxnId="{5AE55278-6D8B-41EA-B6CA-6ED88FB546E4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DED59CEA-01C5-4221-BA2B-A84F06CB2534}" type="sibTrans" cxnId="{5AE55278-6D8B-41EA-B6CA-6ED88FB546E4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B5D74F9-8BA9-42F0-AF11-18886821EF03}">
      <dgm:prSet phldrT="[Text]" custT="1"/>
      <dgm:spPr>
        <a:xfrm>
          <a:off x="111819" y="4004922"/>
          <a:ext cx="3510162" cy="1249778"/>
        </a:xfrm>
        <a:prstGeom prst="rect">
          <a:avLst/>
        </a:prstGeom>
        <a:solidFill>
          <a:srgbClr val="92A18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 i="1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CALL CENTER</a:t>
          </a:r>
          <a:endParaRPr lang="en-US" sz="1200" i="1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46780B53-F1A2-46E7-B665-63D1EB7E6820}" type="parTrans" cxnId="{47137209-0A00-4D14-9717-A0D3EB0CD20C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73AEC534-B0D6-4870-8807-6675114D7393}" type="sibTrans" cxnId="{47137209-0A00-4D14-9717-A0D3EB0CD20C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9BE741F4-1737-41FC-BC9A-731319204707}">
      <dgm:prSet phldrT="[Text]" custT="1"/>
      <dgm:spPr>
        <a:xfrm>
          <a:off x="111819" y="4004922"/>
          <a:ext cx="3510162" cy="1249778"/>
        </a:xfrm>
        <a:prstGeom prst="rect">
          <a:avLst/>
        </a:prstGeom>
        <a:solidFill>
          <a:srgbClr val="92A18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id-ID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(024) 8311174 ext. 342 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827CB620-3A96-4CF4-A1D4-CE6D96783F47}" type="parTrans" cxnId="{B967DDE2-E96A-446A-9E47-1DCC2DC6BAB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16A0932F-18A9-4FB1-98E6-452710FCBAD9}" type="sibTrans" cxnId="{B967DDE2-E96A-446A-9E47-1DCC2DC6BAB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012A6120-6D5D-44ED-93E0-98A1D912D3ED}">
      <dgm:prSet phldrT="[Text]" custT="1"/>
      <dgm:spPr>
        <a:xfrm>
          <a:off x="111819" y="4004922"/>
          <a:ext cx="3510162" cy="1249778"/>
        </a:xfrm>
        <a:prstGeom prst="rect">
          <a:avLst/>
        </a:prstGeom>
        <a:solidFill>
          <a:srgbClr val="92A18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 dirty="0" err="1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Senin</a:t>
          </a:r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 – </a:t>
          </a:r>
          <a:r>
            <a:rPr lang="en-US" sz="1200" dirty="0" err="1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Jumat</a:t>
          </a:r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 (08.00 – 1</a:t>
          </a:r>
          <a:r>
            <a:rPr lang="id-ID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5</a:t>
          </a:r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.00 WIB)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DDC0099E-BD5C-4405-99DE-98F322779AB9}" type="parTrans" cxnId="{F7D2AB29-F8FE-40A8-BE32-2A6EE233AAAF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E3941844-0E82-4009-91A7-A08960213566}" type="sibTrans" cxnId="{F7D2AB29-F8FE-40A8-BE32-2A6EE233AAAF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B6043414-D155-48FC-941C-431E08FF4A52}">
      <dgm:prSet phldrT="[Text]" custT="1"/>
      <dgm:spPr>
        <a:xfrm>
          <a:off x="445868" y="3004466"/>
          <a:ext cx="2842063" cy="952815"/>
        </a:xfrm>
        <a:prstGeom prst="rect">
          <a:avLst/>
        </a:prstGeom>
        <a:solidFill>
          <a:srgbClr val="DEC18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ID DAN SANDI UIP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70FB1D9D-AD4D-4FEA-8943-95C4A38DDCDE}" type="parTrans" cxnId="{0BE7616C-9F21-4E0D-ACAB-893949F7D55E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4E2B43C2-47BF-4720-BEA9-22EE282B4066}" type="sibTrans" cxnId="{0BE7616C-9F21-4E0D-ACAB-893949F7D55E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AB63CF20-3F72-4014-88FE-9B667133264A}">
      <dgm:prSet phldrT="[Text]" custT="1"/>
      <dgm:spPr>
        <a:xfrm>
          <a:off x="445868" y="3004466"/>
          <a:ext cx="2842063" cy="952815"/>
        </a:xfrm>
        <a:prstGeom prst="rect">
          <a:avLst/>
        </a:prstGeom>
        <a:solidFill>
          <a:srgbClr val="DEC18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200" dirty="0" err="1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Diberikan</a:t>
          </a:r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oleh</a:t>
          </a:r>
          <a:r>
            <a:rPr lang="en-US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 Admin </a:t>
          </a:r>
          <a:r>
            <a:rPr lang="en-US" sz="1200" dirty="0" err="1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Lokal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28BCA204-DA8F-42E7-AAD3-6FB29F4858E7}" type="parTrans" cxnId="{91718569-A2E1-4B7D-93A6-BF3A8CC5F660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92DF2DC6-DB73-4D87-9E9D-8A77021329C5}" type="sibTrans" cxnId="{91718569-A2E1-4B7D-93A6-BF3A8CC5F660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A7DC65B0-07C1-4625-A49C-94C75FA31006}">
      <dgm:prSet phldrT="[Text]" custT="1"/>
      <dgm:spPr>
        <a:xfrm>
          <a:off x="523644" y="1003554"/>
          <a:ext cx="2686510" cy="952815"/>
        </a:xfrm>
        <a:solidFill>
          <a:srgbClr val="B2AD8F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id-ID" sz="1200" dirty="0" smtClean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+mn-cs"/>
            </a:rPr>
            <a:t> jipp.jatengprov.go.id                                                                               </a:t>
          </a:r>
          <a:endParaRPr lang="en-US" sz="1200" dirty="0">
            <a:solidFill>
              <a:sysClr val="windowText" lastClr="000000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9FED263D-5533-4319-9F3A-427233B75ABC}" type="parTrans" cxnId="{CBFAFE76-66E2-4B06-8F24-8B7224059C57}">
      <dgm:prSet/>
      <dgm:spPr/>
      <dgm:t>
        <a:bodyPr/>
        <a:lstStyle/>
        <a:p>
          <a:endParaRPr lang="id-ID"/>
        </a:p>
      </dgm:t>
    </dgm:pt>
    <dgm:pt modelId="{F6359F10-2588-4765-A0B2-94974ED4190A}" type="sibTrans" cxnId="{CBFAFE76-66E2-4B06-8F24-8B7224059C57}">
      <dgm:prSet/>
      <dgm:spPr/>
      <dgm:t>
        <a:bodyPr/>
        <a:lstStyle/>
        <a:p>
          <a:endParaRPr lang="id-ID"/>
        </a:p>
      </dgm:t>
    </dgm:pt>
    <dgm:pt modelId="{DCC74FA4-9EA6-4487-8F46-433A1E26C1C4}" type="pres">
      <dgm:prSet presAssocID="{0D36CB20-7055-4392-B445-C9BF8DAB1D42}" presName="Name0" presStyleCnt="0">
        <dgm:presLayoutVars>
          <dgm:resizeHandles/>
        </dgm:presLayoutVars>
      </dgm:prSet>
      <dgm:spPr/>
    </dgm:pt>
    <dgm:pt modelId="{5FC29117-B926-43E2-94AB-AB1D8EBFB97C}" type="pres">
      <dgm:prSet presAssocID="{C39787B7-4530-41C6-8D5B-985540876EB5}" presName="text" presStyleLbl="node1" presStyleIdx="0" presStyleCnt="4" custScaleX="1272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BB1B2BA-3ED5-44CF-AC20-B23EDA71BB52}" type="pres">
      <dgm:prSet presAssocID="{BA98040F-9AA5-4F69-AE68-E7EDA33951F1}" presName="space" presStyleCnt="0"/>
      <dgm:spPr/>
    </dgm:pt>
    <dgm:pt modelId="{51C42132-97D9-4777-BDDA-6C74F8C517C1}" type="pres">
      <dgm:prSet presAssocID="{0831CBDA-F49E-4B99-9E09-1DA0AF85135B}" presName="text" presStyleLbl="node1" presStyleIdx="1" presStyleCnt="4" custScaleY="160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61D6-B6D1-43F2-9443-2A4846714933}" type="pres">
      <dgm:prSet presAssocID="{86EF0CEB-C210-4AF1-914D-20CA01CB0958}" presName="space" presStyleCnt="0"/>
      <dgm:spPr/>
    </dgm:pt>
    <dgm:pt modelId="{09038EBF-7D20-4B2A-9777-6554A8753284}" type="pres">
      <dgm:prSet presAssocID="{B6043414-D155-48FC-941C-431E08FF4A52}" presName="text" presStyleLbl="node1" presStyleIdx="2" presStyleCnt="4" custScaleX="131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05795-470A-46CB-B8DC-D64ABA9A1945}" type="pres">
      <dgm:prSet presAssocID="{4E2B43C2-47BF-4720-BEA9-22EE282B4066}" presName="space" presStyleCnt="0"/>
      <dgm:spPr/>
    </dgm:pt>
    <dgm:pt modelId="{0C3A6288-09DE-4038-BCBF-9CE2657D4A54}" type="pres">
      <dgm:prSet presAssocID="{6B5D74F9-8BA9-42F0-AF11-18886821EF03}" presName="text" presStyleLbl="node1" presStyleIdx="3" presStyleCnt="4" custScaleX="182380" custScaleY="131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1FC37-2801-4287-B88F-7964D6AF9736}" type="presOf" srcId="{C39787B7-4530-41C6-8D5B-985540876EB5}" destId="{5FC29117-B926-43E2-94AB-AB1D8EBFB97C}" srcOrd="0" destOrd="0" presId="urn:diagrams.loki3.com/VaryingWidthList"/>
    <dgm:cxn modelId="{47137209-0A00-4D14-9717-A0D3EB0CD20C}" srcId="{0D36CB20-7055-4392-B445-C9BF8DAB1D42}" destId="{6B5D74F9-8BA9-42F0-AF11-18886821EF03}" srcOrd="3" destOrd="0" parTransId="{46780B53-F1A2-46E7-B665-63D1EB7E6820}" sibTransId="{73AEC534-B0D6-4870-8807-6675114D7393}"/>
    <dgm:cxn modelId="{E555D4BF-D57B-458C-95B3-4A0390ABC472}" type="presOf" srcId="{8A71B134-A9FE-4F3C-AE94-9107EA343FE3}" destId="{5FC29117-B926-43E2-94AB-AB1D8EBFB97C}" srcOrd="0" destOrd="1" presId="urn:diagrams.loki3.com/VaryingWidthList"/>
    <dgm:cxn modelId="{647D6A8A-7ABA-4D93-BC02-8315806C5ECE}" type="presOf" srcId="{012A6120-6D5D-44ED-93E0-98A1D912D3ED}" destId="{0C3A6288-09DE-4038-BCBF-9CE2657D4A54}" srcOrd="0" destOrd="2" presId="urn:diagrams.loki3.com/VaryingWidthList"/>
    <dgm:cxn modelId="{B967DDE2-E96A-446A-9E47-1DCC2DC6BAB8}" srcId="{6B5D74F9-8BA9-42F0-AF11-18886821EF03}" destId="{9BE741F4-1737-41FC-BC9A-731319204707}" srcOrd="0" destOrd="0" parTransId="{827CB620-3A96-4CF4-A1D4-CE6D96783F47}" sibTransId="{16A0932F-18A9-4FB1-98E6-452710FCBAD9}"/>
    <dgm:cxn modelId="{5AE55278-6D8B-41EA-B6CA-6ED88FB546E4}" srcId="{0831CBDA-F49E-4B99-9E09-1DA0AF85135B}" destId="{BC12AA11-702E-46F1-A648-3186F89C6D7A}" srcOrd="0" destOrd="0" parTransId="{B7046643-A7DB-41A5-BC75-E635079E3AB5}" sibTransId="{DED59CEA-01C5-4221-BA2B-A84F06CB2534}"/>
    <dgm:cxn modelId="{7BB1BAD5-5DF4-4B9C-80B4-F163AFECF987}" type="presOf" srcId="{AB63CF20-3F72-4014-88FE-9B667133264A}" destId="{09038EBF-7D20-4B2A-9777-6554A8753284}" srcOrd="0" destOrd="1" presId="urn:diagrams.loki3.com/VaryingWidthList"/>
    <dgm:cxn modelId="{F7D2AB29-F8FE-40A8-BE32-2A6EE233AAAF}" srcId="{6B5D74F9-8BA9-42F0-AF11-18886821EF03}" destId="{012A6120-6D5D-44ED-93E0-98A1D912D3ED}" srcOrd="1" destOrd="0" parTransId="{DDC0099E-BD5C-4405-99DE-98F322779AB9}" sibTransId="{E3941844-0E82-4009-91A7-A08960213566}"/>
    <dgm:cxn modelId="{91718569-A2E1-4B7D-93A6-BF3A8CC5F660}" srcId="{B6043414-D155-48FC-941C-431E08FF4A52}" destId="{AB63CF20-3F72-4014-88FE-9B667133264A}" srcOrd="0" destOrd="0" parTransId="{28BCA204-DA8F-42E7-AAD3-6FB29F4858E7}" sibTransId="{92DF2DC6-DB73-4D87-9E9D-8A77021329C5}"/>
    <dgm:cxn modelId="{BC9F00AB-4D73-43EB-A273-A617938432B4}" type="presOf" srcId="{A7DC65B0-07C1-4625-A49C-94C75FA31006}" destId="{5FC29117-B926-43E2-94AB-AB1D8EBFB97C}" srcOrd="0" destOrd="2" presId="urn:diagrams.loki3.com/VaryingWidthList"/>
    <dgm:cxn modelId="{CBFAFE76-66E2-4B06-8F24-8B7224059C57}" srcId="{C39787B7-4530-41C6-8D5B-985540876EB5}" destId="{A7DC65B0-07C1-4625-A49C-94C75FA31006}" srcOrd="1" destOrd="0" parTransId="{9FED263D-5533-4319-9F3A-427233B75ABC}" sibTransId="{F6359F10-2588-4765-A0B2-94974ED4190A}"/>
    <dgm:cxn modelId="{911E772D-81E5-45D6-99B4-929423DA1CD7}" type="presOf" srcId="{BC12AA11-702E-46F1-A648-3186F89C6D7A}" destId="{51C42132-97D9-4777-BDDA-6C74F8C517C1}" srcOrd="0" destOrd="1" presId="urn:diagrams.loki3.com/VaryingWidthList"/>
    <dgm:cxn modelId="{68D3355A-E0A7-4C4C-B5D1-7FAC2C1A9A86}" srcId="{0D36CB20-7055-4392-B445-C9BF8DAB1D42}" destId="{C39787B7-4530-41C6-8D5B-985540876EB5}" srcOrd="0" destOrd="0" parTransId="{A62D1078-2ED3-470C-919B-906446763AC2}" sibTransId="{BA98040F-9AA5-4F69-AE68-E7EDA33951F1}"/>
    <dgm:cxn modelId="{78972FAB-216E-4C9C-9F2F-412311DF2C34}" type="presOf" srcId="{0D36CB20-7055-4392-B445-C9BF8DAB1D42}" destId="{DCC74FA4-9EA6-4487-8F46-433A1E26C1C4}" srcOrd="0" destOrd="0" presId="urn:diagrams.loki3.com/VaryingWidthList"/>
    <dgm:cxn modelId="{3052A4E2-79D7-496C-B89F-9725D7B079EC}" type="presOf" srcId="{6B5D74F9-8BA9-42F0-AF11-18886821EF03}" destId="{0C3A6288-09DE-4038-BCBF-9CE2657D4A54}" srcOrd="0" destOrd="0" presId="urn:diagrams.loki3.com/VaryingWidthList"/>
    <dgm:cxn modelId="{0BE7616C-9F21-4E0D-ACAB-893949F7D55E}" srcId="{0D36CB20-7055-4392-B445-C9BF8DAB1D42}" destId="{B6043414-D155-48FC-941C-431E08FF4A52}" srcOrd="2" destOrd="0" parTransId="{70FB1D9D-AD4D-4FEA-8943-95C4A38DDCDE}" sibTransId="{4E2B43C2-47BF-4720-BEA9-22EE282B4066}"/>
    <dgm:cxn modelId="{40B9C8A2-B40D-48ED-9DB4-6AB7F72B8606}" type="presOf" srcId="{B6043414-D155-48FC-941C-431E08FF4A52}" destId="{09038EBF-7D20-4B2A-9777-6554A8753284}" srcOrd="0" destOrd="0" presId="urn:diagrams.loki3.com/VaryingWidthList"/>
    <dgm:cxn modelId="{864B9247-432B-4AF1-9B0A-410A16ECF1BD}" type="presOf" srcId="{9BE741F4-1737-41FC-BC9A-731319204707}" destId="{0C3A6288-09DE-4038-BCBF-9CE2657D4A54}" srcOrd="0" destOrd="1" presId="urn:diagrams.loki3.com/VaryingWidthList"/>
    <dgm:cxn modelId="{C902F742-944C-4891-B95E-FBF3517CC3A6}" type="presOf" srcId="{0831CBDA-F49E-4B99-9E09-1DA0AF85135B}" destId="{51C42132-97D9-4777-BDDA-6C74F8C517C1}" srcOrd="0" destOrd="0" presId="urn:diagrams.loki3.com/VaryingWidthList"/>
    <dgm:cxn modelId="{3276CA9A-4E21-47D0-9B2F-5505426ACCF9}" srcId="{0D36CB20-7055-4392-B445-C9BF8DAB1D42}" destId="{0831CBDA-F49E-4B99-9E09-1DA0AF85135B}" srcOrd="1" destOrd="0" parTransId="{03DB2B7A-FA9D-4BE2-AB39-36C3B76AE567}" sibTransId="{86EF0CEB-C210-4AF1-914D-20CA01CB0958}"/>
    <dgm:cxn modelId="{7A1DE499-A19F-4B4E-9446-EA41049CDA17}" srcId="{C39787B7-4530-41C6-8D5B-985540876EB5}" destId="{8A71B134-A9FE-4F3C-AE94-9107EA343FE3}" srcOrd="0" destOrd="0" parTransId="{590ACB4E-A17D-4419-B2F3-13B1D4A642EF}" sibTransId="{CCCA9247-6E44-485D-8D42-F93E302FC01A}"/>
    <dgm:cxn modelId="{6F980020-85B5-4200-A3BA-C115DE9DE3DB}" type="presParOf" srcId="{DCC74FA4-9EA6-4487-8F46-433A1E26C1C4}" destId="{5FC29117-B926-43E2-94AB-AB1D8EBFB97C}" srcOrd="0" destOrd="0" presId="urn:diagrams.loki3.com/VaryingWidthList"/>
    <dgm:cxn modelId="{F984B221-D1C4-4A50-A1FB-1D6DC2E27DE8}" type="presParOf" srcId="{DCC74FA4-9EA6-4487-8F46-433A1E26C1C4}" destId="{9BB1B2BA-3ED5-44CF-AC20-B23EDA71BB52}" srcOrd="1" destOrd="0" presId="urn:diagrams.loki3.com/VaryingWidthList"/>
    <dgm:cxn modelId="{E490B8B9-FAFF-4EC8-97E1-8F870ACB296E}" type="presParOf" srcId="{DCC74FA4-9EA6-4487-8F46-433A1E26C1C4}" destId="{51C42132-97D9-4777-BDDA-6C74F8C517C1}" srcOrd="2" destOrd="0" presId="urn:diagrams.loki3.com/VaryingWidthList"/>
    <dgm:cxn modelId="{AAFC4BD4-C14C-4E88-9D32-C63E3556C80E}" type="presParOf" srcId="{DCC74FA4-9EA6-4487-8F46-433A1E26C1C4}" destId="{A73B61D6-B6D1-43F2-9443-2A4846714933}" srcOrd="3" destOrd="0" presId="urn:diagrams.loki3.com/VaryingWidthList"/>
    <dgm:cxn modelId="{2CD81987-A018-47E4-A031-FDE9570815EC}" type="presParOf" srcId="{DCC74FA4-9EA6-4487-8F46-433A1E26C1C4}" destId="{09038EBF-7D20-4B2A-9777-6554A8753284}" srcOrd="4" destOrd="0" presId="urn:diagrams.loki3.com/VaryingWidthList"/>
    <dgm:cxn modelId="{3C67BD22-0AC7-4866-9176-09161B55B7F8}" type="presParOf" srcId="{DCC74FA4-9EA6-4487-8F46-433A1E26C1C4}" destId="{43305795-470A-46CB-B8DC-D64ABA9A1945}" srcOrd="5" destOrd="0" presId="urn:diagrams.loki3.com/VaryingWidthList"/>
    <dgm:cxn modelId="{9E39045C-CA51-40CB-A63E-6156E55F6084}" type="presParOf" srcId="{DCC74FA4-9EA6-4487-8F46-433A1E26C1C4}" destId="{0C3A6288-09DE-4038-BCBF-9CE2657D4A54}" srcOrd="6" destOrd="0" presId="urn:diagrams.loki3.com/VaryingWidth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096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530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561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096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pPr/>
              <a:t>2018/7/10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tengprov.go.id/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58033" y="1269680"/>
            <a:ext cx="274777" cy="274777"/>
          </a:xfrm>
          <a:prstGeom prst="ellipse">
            <a:avLst/>
          </a:prstGeom>
          <a:solidFill>
            <a:srgbClr val="AAEEAA">
              <a:alpha val="61176"/>
            </a:srgb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883611" y="44028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55140" y="809202"/>
            <a:ext cx="623903" cy="623903"/>
            <a:chOff x="304800" y="673100"/>
            <a:chExt cx="4000500" cy="4000500"/>
          </a:xfrm>
          <a:solidFill>
            <a:schemeClr val="accent2">
              <a:lumMod val="20000"/>
              <a:lumOff val="80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solidFill>
            <a:schemeClr val="accent2">
              <a:lumMod val="40000"/>
              <a:lumOff val="6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solidFill>
            <a:schemeClr val="accent3">
              <a:lumMod val="60000"/>
              <a:lumOff val="4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3777723" y="8092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solidFill>
            <a:schemeClr val="accent6">
              <a:lumMod val="60000"/>
              <a:lumOff val="40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95250" y="1851531"/>
            <a:ext cx="6572526" cy="1258798"/>
            <a:chOff x="4304043" y="1286668"/>
            <a:chExt cx="3837944" cy="2757793"/>
          </a:xfrm>
          <a:solidFill>
            <a:schemeClr val="accent6">
              <a:lumMod val="40000"/>
              <a:lumOff val="60000"/>
            </a:schemeClr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solidFill>
            <a:schemeClr val="bg2">
              <a:lumMod val="5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70196" y="249672"/>
            <a:ext cx="219777" cy="219777"/>
            <a:chOff x="304800" y="673100"/>
            <a:chExt cx="4000500" cy="4000500"/>
          </a:xfrm>
          <a:solidFill>
            <a:schemeClr val="accent2">
              <a:lumMod val="40000"/>
              <a:lumOff val="6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6091" y="833234"/>
            <a:ext cx="287919" cy="287919"/>
            <a:chOff x="304800" y="673100"/>
            <a:chExt cx="4000500" cy="4000500"/>
          </a:xfrm>
          <a:solidFill>
            <a:srgbClr val="CCECFF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170889" y="5745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03923" y="1269680"/>
            <a:ext cx="727904" cy="727904"/>
            <a:chOff x="304800" y="673100"/>
            <a:chExt cx="4000500" cy="4000500"/>
          </a:xfrm>
          <a:solidFill>
            <a:schemeClr val="accent4">
              <a:lumMod val="60000"/>
              <a:lumOff val="40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10178" y="367912"/>
            <a:ext cx="287919" cy="287919"/>
            <a:chOff x="304800" y="673100"/>
            <a:chExt cx="4000500" cy="4000500"/>
          </a:xfrm>
          <a:solidFill>
            <a:srgbClr val="F2CAE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195973" y="2095611"/>
            <a:ext cx="5564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张海山锐线体简" pitchFamily="2" charset="-122"/>
                <a:ea typeface="张海山锐线体简" pitchFamily="2" charset="-122"/>
              </a:rPr>
              <a:t>JARINGAN INOVASI PELAYANAN PUBLIK</a:t>
            </a:r>
          </a:p>
          <a:p>
            <a:r>
              <a:rPr lang="id-ID" altLang="zh-CN" sz="2400" b="1" i="1" dirty="0" smtClean="0">
                <a:latin typeface="张海山锐线体简" pitchFamily="2" charset="-122"/>
                <a:ea typeface="张海山锐线体简" pitchFamily="2" charset="-122"/>
              </a:rPr>
              <a:t>jipp.jatengprov.go.id</a:t>
            </a:r>
            <a:endParaRPr lang="en-US" altLang="zh-CN" sz="2400" b="1" i="1" dirty="0" smtClean="0"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5747" y="3268449"/>
            <a:ext cx="509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BIRO ORGANISASI SETDA PROVINSI JAWA TENGAH</a:t>
            </a:r>
            <a:endParaRPr lang="zh-CN" altLang="en-US" sz="1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71319" y="1544457"/>
            <a:ext cx="1870428" cy="1870428"/>
            <a:chOff x="304800" y="673100"/>
            <a:chExt cx="4000500" cy="4000500"/>
          </a:xfrm>
          <a:solidFill>
            <a:schemeClr val="accent5">
              <a:lumMod val="75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5772989"/>
            <a:ext cx="609600" cy="6096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09142" y="4448576"/>
            <a:ext cx="221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altLang="zh-CN" sz="12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SEMARANG, 9 JULI </a:t>
            </a:r>
            <a:r>
              <a:rPr lang="en-US" altLang="zh-CN" sz="12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2018</a:t>
            </a:r>
            <a:endParaRPr lang="zh-CN" altLang="en-US" sz="1200" b="1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60" name="Picture 59" descr="logo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50" y="20955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71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79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95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3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22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4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3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37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51" dur="5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6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600"/>
                            </p:stCondLst>
                            <p:childTnLst>
                              <p:par>
                                <p:cTn id="1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9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9" showWhenStopped="0">
                <p:cTn id="18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5" grpId="2" animBg="1"/>
      <p:bldP spid="56" grpId="0"/>
      <p:bldP spid="57" grpId="0"/>
      <p:bldP spid="59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097703"/>
              </p:ext>
            </p:extLst>
          </p:nvPr>
        </p:nvGraphicFramePr>
        <p:xfrm>
          <a:off x="21771" y="742951"/>
          <a:ext cx="9122229" cy="4400549"/>
        </p:xfrm>
        <a:graphic>
          <a:graphicData uri="http://schemas.openxmlformats.org/drawingml/2006/table">
            <a:tbl>
              <a:tblPr firstRow="1" bandRow="1"/>
              <a:tblGrid>
                <a:gridCol w="4013781"/>
                <a:gridCol w="5108448"/>
              </a:tblGrid>
              <a:tr h="1688615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9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</a:rPr>
                        <a:t>ANALISIS MASALAH (5%)</a:t>
                      </a:r>
                      <a:endParaRPr lang="en-AU" sz="1900" b="1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algn="ctr"/>
                      <a:r>
                        <a:rPr lang="en-AU" sz="19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</a:rPr>
                        <a:t>(</a:t>
                      </a:r>
                      <a:r>
                        <a:rPr lang="en-AU" sz="1900" b="1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</a:rPr>
                        <a:t>berbasis</a:t>
                      </a:r>
                      <a:r>
                        <a:rPr lang="en-AU" sz="19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en-AU" sz="1900" b="1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</a:rPr>
                        <a:t>realita</a:t>
                      </a:r>
                      <a:r>
                        <a:rPr lang="en-AU" sz="19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</a:rPr>
                        <a:t>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AU" sz="1900" b="1" dirty="0" err="1" smtClean="0">
                          <a:effectLst/>
                          <a:latin typeface="+mn-lt"/>
                          <a:ea typeface="Calibri"/>
                        </a:rPr>
                        <a:t>Penjelasan</a:t>
                      </a:r>
                      <a:r>
                        <a:rPr lang="en-AU" sz="1900" b="1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en-AU" sz="1900" b="1" dirty="0" err="1" smtClean="0">
                          <a:effectLst/>
                          <a:latin typeface="+mn-lt"/>
                          <a:ea typeface="Calibri"/>
                        </a:rPr>
                        <a:t>konteks</a:t>
                      </a:r>
                      <a:endParaRPr lang="en-AU" sz="1900" b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AU" sz="1900" b="1" dirty="0" smtClean="0">
                          <a:effectLst/>
                          <a:latin typeface="+mn-lt"/>
                          <a:ea typeface="Calibri"/>
                        </a:rPr>
                        <a:t>Data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AU" sz="1900" b="1" dirty="0" smtClean="0">
                          <a:effectLst/>
                          <a:latin typeface="+mn-lt"/>
                          <a:ea typeface="Calibri"/>
                        </a:rPr>
                        <a:t>Problem statement yang </a:t>
                      </a:r>
                      <a:r>
                        <a:rPr lang="en-AU" sz="1900" b="1" dirty="0" err="1" smtClean="0">
                          <a:effectLst/>
                          <a:latin typeface="+mn-lt"/>
                          <a:ea typeface="Calibri"/>
                        </a:rPr>
                        <a:t>padat</a:t>
                      </a:r>
                      <a:r>
                        <a:rPr lang="en-AU" sz="1900" b="1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en-AU" sz="1900" b="1" dirty="0" err="1" smtClean="0">
                          <a:effectLst/>
                          <a:latin typeface="+mn-lt"/>
                          <a:ea typeface="Calibri"/>
                        </a:rPr>
                        <a:t>dan</a:t>
                      </a:r>
                      <a:r>
                        <a:rPr lang="en-AU" sz="1900" b="1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en-AU" sz="1900" b="1" dirty="0" err="1" smtClean="0">
                          <a:effectLst/>
                          <a:latin typeface="+mn-lt"/>
                          <a:ea typeface="Calibri"/>
                        </a:rPr>
                        <a:t>jelas</a:t>
                      </a:r>
                      <a:endParaRPr lang="en-AU" sz="1900" b="1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98755" marR="98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1193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en-US" sz="1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id-ID" sz="1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r>
                        <a:rPr lang="en-US" sz="1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kah</a:t>
                      </a:r>
                      <a:r>
                        <a:rPr lang="id-ID" sz="1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900" b="1" u="sng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 yang dihadapi sebelum</a:t>
                      </a:r>
                      <a:r>
                        <a:rPr lang="id-ID" sz="1900" b="1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dilaksanakannya inovasi?</a:t>
                      </a:r>
                      <a:endParaRPr lang="en-AU" sz="1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900" b="1" dirty="0">
                        <a:latin typeface="+mn-lt"/>
                      </a:endParaRPr>
                    </a:p>
                  </a:txBody>
                  <a:tcPr marL="98755" marR="98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2" indent="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Uraikan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fakta</a:t>
                      </a:r>
                      <a:r>
                        <a:rPr kumimoji="0" lang="en-GB" sz="19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GB" sz="19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situasi</a:t>
                      </a:r>
                      <a:r>
                        <a:rPr kumimoji="0" lang="en-GB" sz="19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dimulai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didukung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kumimoji="0" lang="en-US" sz="19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9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 sosial</a:t>
                      </a:r>
                      <a:r>
                        <a:rPr kumimoji="0" lang="id-ID" sz="1900" b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 saja</a:t>
                      </a:r>
                      <a:r>
                        <a:rPr kumimoji="0" lang="en-US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terpengaruh</a:t>
                      </a:r>
                      <a:r>
                        <a:rPr kumimoji="0" lang="id-ID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misalnya kelompok miskin, buta huruf, penyandang cacat, </a:t>
                      </a:r>
                      <a:r>
                        <a:rPr kumimoji="0" lang="en-US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lansia</a:t>
                      </a:r>
                      <a:r>
                        <a:rPr kumimoji="0" lang="id-ID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imigran, perempuan, pemuda, minoritas etnis</a:t>
                      </a:r>
                      <a:r>
                        <a:rPr kumimoji="0" lang="en-US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en-US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kumimoji="0" lang="id-ID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alam hal apa?</a:t>
                      </a:r>
                      <a:endParaRPr kumimoji="0" lang="en-US" sz="19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Sebutkan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kumimoji="0" lang="en-GB" sz="19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kumimoji="0" lang="en-GB" sz="1900" b="0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diselesaikan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Paling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banyak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500 </a:t>
                      </a:r>
                      <a:r>
                        <a:rPr kumimoji="0" lang="en-GB" sz="19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</a:t>
                      </a:r>
                      <a:r>
                        <a:rPr kumimoji="0" lang="en-GB" sz="1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900" b="0" dirty="0" smtClean="0">
                        <a:effectLst/>
                        <a:latin typeface="+mn-lt"/>
                      </a:endParaRPr>
                    </a:p>
                  </a:txBody>
                  <a:tcPr marL="98755" marR="98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11966464"/>
              </p:ext>
            </p:extLst>
          </p:nvPr>
        </p:nvGraphicFramePr>
        <p:xfrm>
          <a:off x="-18143" y="752478"/>
          <a:ext cx="9162143" cy="4391022"/>
        </p:xfrm>
        <a:graphic>
          <a:graphicData uri="http://schemas.openxmlformats.org/drawingml/2006/table">
            <a:tbl>
              <a:tblPr firstRow="1" bandRow="1"/>
              <a:tblGrid>
                <a:gridCol w="3939721"/>
                <a:gridCol w="5222422"/>
              </a:tblGrid>
              <a:tr h="889860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id-ID" sz="13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PENDEKATAN STRATEGIS</a:t>
                      </a:r>
                      <a:r>
                        <a:rPr lang="en-US" sz="13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3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</a:t>
                      </a:r>
                      <a:r>
                        <a:rPr lang="en-US" sz="13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id-ID" sz="13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%) </a:t>
                      </a:r>
                      <a:endParaRPr lang="en-AU" sz="13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300" b="1" dirty="0" err="1" smtClean="0"/>
                        <a:t>Penggambaran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strategi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sebagai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solusi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atas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permasalahan</a:t>
                      </a:r>
                      <a:endParaRPr lang="en-US" sz="1300" b="1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300" b="1" dirty="0" err="1" smtClean="0"/>
                        <a:t>Penggambaran</a:t>
                      </a:r>
                      <a:r>
                        <a:rPr lang="en-US" sz="1300" b="1" dirty="0" smtClean="0"/>
                        <a:t> ide </a:t>
                      </a:r>
                      <a:r>
                        <a:rPr lang="en-US" sz="1300" b="1" dirty="0" err="1" smtClean="0"/>
                        <a:t>kreatif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dan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unsur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inovasi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secara</a:t>
                      </a:r>
                      <a:r>
                        <a:rPr lang="en-US" sz="1300" b="1" dirty="0" smtClean="0"/>
                        <a:t> </a:t>
                      </a:r>
                      <a:r>
                        <a:rPr lang="en-US" sz="1300" b="1" dirty="0" err="1" smtClean="0"/>
                        <a:t>lugas</a:t>
                      </a:r>
                      <a:endParaRPr lang="en-US" sz="1300" b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489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id-ID" sz="14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Siapa saja </a:t>
                      </a:r>
                      <a:r>
                        <a:rPr lang="id-ID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yang telah mengusulkan pemecahannya dan bagaimana inovasi ini </a:t>
                      </a:r>
                      <a:r>
                        <a:rPr lang="id-ID" sz="14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telah memecahkan masalah</a:t>
                      </a:r>
                      <a:r>
                        <a:rPr lang="id-ID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tersebut?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6350" lvl="1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 smtClean="0">
                          <a:effectLst/>
                          <a:latin typeface="+mn-lt"/>
                          <a:cs typeface="Arial"/>
                        </a:rPr>
                        <a:t>Ringkaskan</a:t>
                      </a:r>
                      <a:r>
                        <a:rPr lang="en-GB" sz="14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tentang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apa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bagaimana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 smtClean="0">
                          <a:effectLst/>
                          <a:latin typeface="+mn-lt"/>
                          <a:cs typeface="Arial"/>
                        </a:rPr>
                        <a:t>telah</a:t>
                      </a:r>
                      <a:r>
                        <a:rPr lang="en-GB" sz="14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memecahkan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masalah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yang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dihadapi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. </a:t>
                      </a:r>
                      <a:endParaRPr lang="en-GB" sz="1400" b="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lvl="0"/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Catatan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Deskripsi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penggambaran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pemecahan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Partisipasi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pemangku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kepentingan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pemecahan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350" lvl="1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 smtClean="0">
                          <a:effectLst/>
                          <a:latin typeface="+mn-lt"/>
                          <a:cs typeface="Arial"/>
                        </a:rPr>
                        <a:t>Uraikan</a:t>
                      </a:r>
                      <a:r>
                        <a:rPr lang="en-GB" sz="14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strategi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yang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telah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dilakukan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termasuk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tujuan</a:t>
                      </a: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utama</a:t>
                      </a: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14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kelompok</a:t>
                      </a: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sasarannya</a:t>
                      </a:r>
                      <a:r>
                        <a:rPr lang="en-GB" sz="1400" b="1" dirty="0">
                          <a:effectLst/>
                          <a:latin typeface="+mn-lt"/>
                          <a:cs typeface="Arial"/>
                        </a:rPr>
                        <a:t>. </a:t>
                      </a:r>
                      <a:endParaRPr lang="en-GB" sz="1400" b="1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6350" lvl="1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b="0" dirty="0" smtClean="0">
                          <a:effectLst/>
                          <a:latin typeface="+mn-lt"/>
                          <a:cs typeface="Arial"/>
                        </a:rPr>
                        <a:t> Paling </a:t>
                      </a:r>
                      <a:r>
                        <a:rPr lang="en-GB" sz="1400" b="0" dirty="0" err="1" smtClean="0">
                          <a:effectLst/>
                          <a:latin typeface="+mn-lt"/>
                          <a:cs typeface="Arial"/>
                        </a:rPr>
                        <a:t>banyak</a:t>
                      </a:r>
                      <a:r>
                        <a:rPr lang="en-GB" sz="14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600 </a:t>
                      </a:r>
                      <a:r>
                        <a:rPr lang="en-GB" sz="14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kata</a:t>
                      </a:r>
                      <a:endParaRPr lang="en-GB" sz="1400" b="1" dirty="0" smtClean="0">
                        <a:effectLst/>
                        <a:latin typeface="+mn-lt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  <a:tr h="13521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sv-S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Dalam hal apa inovasi </a:t>
                      </a:r>
                      <a:r>
                        <a:rPr lang="sv-SE" sz="14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kreatif dan inovatif</a:t>
                      </a:r>
                      <a:r>
                        <a:rPr lang="sv-S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d-ID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AU" sz="14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Catatan</a:t>
                      </a:r>
                      <a:r>
                        <a:rPr lang="en-AU" sz="14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4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alam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hal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mempercepat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pemecahan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masalah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antara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lain: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lebih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cepat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lebih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efisien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AU" sz="1400" b="1" u="sng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lebih</a:t>
                      </a:r>
                      <a:r>
                        <a:rPr lang="en-AU" sz="1400" b="1" u="sng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u="sng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signifikan-kuantitas</a:t>
                      </a:r>
                      <a:r>
                        <a:rPr lang="en-AU" sz="1400" b="1" u="sng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u="sng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AU" sz="1400" b="1" u="sng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u="sng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kualitas</a:t>
                      </a:r>
                      <a:r>
                        <a:rPr lang="en-AU" sz="1400" b="1" u="sng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AU" sz="14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129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J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elaskan bahwa inovasi yang diajukan ini bersifat </a:t>
                      </a:r>
                      <a:r>
                        <a:rPr lang="id-ID" sz="14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unik 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dan mampu menyelesaikan masalah dengan </a:t>
                      </a:r>
                      <a:r>
                        <a:rPr lang="id-ID" sz="14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cara-cara baru dan berbeda</a:t>
                      </a:r>
                      <a:r>
                        <a:rPr lang="id-ID" sz="14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dari metode sebelumnya serta </a:t>
                      </a:r>
                      <a:r>
                        <a:rPr lang="id-ID" sz="14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berhasil diimplementasikan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2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Paling banyak </a:t>
                      </a:r>
                      <a:r>
                        <a:rPr lang="id-ID" sz="14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 kata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374917"/>
              </p:ext>
            </p:extLst>
          </p:nvPr>
        </p:nvGraphicFramePr>
        <p:xfrm>
          <a:off x="0" y="702891"/>
          <a:ext cx="9122229" cy="4503782"/>
        </p:xfrm>
        <a:graphic>
          <a:graphicData uri="http://schemas.openxmlformats.org/drawingml/2006/table">
            <a:tbl>
              <a:tblPr firstRow="1" bandRow="1"/>
              <a:tblGrid>
                <a:gridCol w="3715657"/>
                <a:gridCol w="5406572"/>
              </a:tblGrid>
              <a:tr h="1186507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 DAN PENERAPAN (3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kumimoji="0" lang="en-AU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/>
                        <a:t>Pelaksanaan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digambarkan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diskemakan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berdasarkan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tahapan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kurun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waktu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tertentu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4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id-ID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Bagaimana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0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pelaksanaan</a:t>
                      </a:r>
                      <a:r>
                        <a:rPr lang="id-ID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inovasi?</a:t>
                      </a:r>
                      <a:endParaRPr lang="en-AU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AU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Catatan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(Men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skema-kan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inovasi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2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4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dirty="0" err="1" smtClean="0">
                          <a:effectLst/>
                          <a:latin typeface="+mn-lt"/>
                          <a:cs typeface="Arial"/>
                        </a:rPr>
                        <a:t>Uraikan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unsur-unsur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rencana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aksi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yang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telah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dikembangkan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untuk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melaksanakan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termasuk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perkembangan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langkah-langkah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kunci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kegiatan-kegiatan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utama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serta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kronologinya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. </a:t>
                      </a:r>
                      <a:endParaRPr lang="en-US" sz="2000" dirty="0">
                        <a:effectLst/>
                        <a:latin typeface="+mn-lt"/>
                        <a:cs typeface="Arial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b="1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Unggah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rencana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  <a:cs typeface="Arial"/>
                        </a:rPr>
                        <a:t>aksi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tersebut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(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ukuran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  <a:cs typeface="Arial"/>
                        </a:rPr>
                        <a:t>berkas</a:t>
                      </a:r>
                      <a:r>
                        <a:rPr lang="en-US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maksimal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2 MB </a:t>
                      </a:r>
                      <a:r>
                        <a:rPr lang="en-GB" sz="2000" b="1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atau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kurang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dari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 5 </a:t>
                      </a:r>
                      <a:r>
                        <a:rPr lang="en-GB" sz="2000" b="1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/>
                        </a:rPr>
                        <a:t>halaman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)</a:t>
                      </a:r>
                      <a:r>
                        <a:rPr lang="en-US" sz="2000" dirty="0" smtClean="0">
                          <a:effectLst/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Paling </a:t>
                      </a:r>
                      <a:r>
                        <a:rPr lang="en-GB" sz="2000" dirty="0" err="1" smtClean="0">
                          <a:effectLst/>
                          <a:latin typeface="+mn-lt"/>
                          <a:cs typeface="Arial"/>
                        </a:rPr>
                        <a:t>banyak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600 </a:t>
                      </a:r>
                      <a:r>
                        <a:rPr lang="en-GB" sz="20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kata</a:t>
                      </a:r>
                      <a:endParaRPr lang="en-US" sz="2000" dirty="0">
                        <a:effectLst/>
                        <a:latin typeface="+mn-lt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JIPP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0871800"/>
              </p:ext>
            </p:extLst>
          </p:nvPr>
        </p:nvGraphicFramePr>
        <p:xfrm>
          <a:off x="0" y="674314"/>
          <a:ext cx="9122229" cy="4469186"/>
        </p:xfrm>
        <a:graphic>
          <a:graphicData uri="http://schemas.openxmlformats.org/drawingml/2006/table">
            <a:tbl>
              <a:tblPr firstRow="1" bandRow="1"/>
              <a:tblGrid>
                <a:gridCol w="3922558"/>
                <a:gridCol w="5199671"/>
              </a:tblGrid>
              <a:tr h="126061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 DAN PENERAPAN (3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kumimoji="0" lang="en-AU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kumimoji="0" lang="en-AU" sz="1800" b="1" kern="12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/>
                        <a:t>Peran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pemangku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kepentingan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pemerintah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non </a:t>
                      </a:r>
                      <a:r>
                        <a:rPr lang="en-US" sz="2000" dirty="0" err="1" smtClean="0"/>
                        <a:t>pemerintah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digambarkan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secara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koheren</a:t>
                      </a:r>
                      <a:endParaRPr lang="en-US" sz="20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85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sv-SE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Siapa saja </a:t>
                      </a:r>
                      <a:r>
                        <a:rPr lang="sv-SE" sz="20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pemangku kepentingan yang terlibat </a:t>
                      </a:r>
                      <a:r>
                        <a:rPr lang="sv-SE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dalam pelaksanaan?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sv-SE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id-ID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Catatan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Kaitkan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jawaban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nomor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200" b="1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129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ebutkan siapa saja yang telah </a:t>
                      </a:r>
                      <a:r>
                        <a:rPr lang="id-ID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berkontribusi </a:t>
                      </a:r>
                      <a:r>
                        <a:rPr lang="en-US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perancangan</a:t>
                      </a:r>
                      <a:r>
                        <a:rPr lang="en-US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dan/atau pelaksanaan inovasi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termasuk pegawai negeri sipil yang relevan, instansi pemerintah, organisasi masyarakat, LSM, sektor swasta, dan lain-lain.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2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Jelaskan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masing-masing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pemangku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kepentingan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lvl="2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Paling banyak </a:t>
                      </a:r>
                      <a:r>
                        <a:rPr lang="id-ID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300 kata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JIPP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3867466"/>
              </p:ext>
            </p:extLst>
          </p:nvPr>
        </p:nvGraphicFramePr>
        <p:xfrm>
          <a:off x="0" y="721939"/>
          <a:ext cx="9140372" cy="4442837"/>
        </p:xfrm>
        <a:graphic>
          <a:graphicData uri="http://schemas.openxmlformats.org/drawingml/2006/table">
            <a:tbl>
              <a:tblPr firstRow="1" bandRow="1"/>
              <a:tblGrid>
                <a:gridCol w="3940701"/>
                <a:gridCol w="5199671"/>
              </a:tblGrid>
              <a:tr h="1385884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 DAN PENERAPAN (3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/>
                        <a:t>Mobilisasi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anggaran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manusia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kelembagaan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teknis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sarana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prasarana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pemerintah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maupun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swasta</a:t>
                      </a:r>
                      <a:endParaRPr lang="en-US" sz="2000" dirty="0" smtClean="0"/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356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id-ID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Sumber daya apa saja yang digunakan untuk inovasi dan bagaimana </a:t>
                      </a:r>
                      <a:r>
                        <a:rPr lang="id-ID" sz="20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sumber daya </a:t>
                      </a:r>
                      <a:r>
                        <a:rPr lang="en-US" sz="2000" b="1" u="sng" dirty="0" err="1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tersebut</a:t>
                      </a:r>
                      <a:r>
                        <a:rPr lang="id-ID" sz="20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dimobilisasi</a:t>
                      </a:r>
                      <a:r>
                        <a:rPr lang="id-ID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sz="1200" b="1" kern="1200" dirty="0" err="1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Catatan</a:t>
                      </a:r>
                      <a:r>
                        <a:rPr kumimoji="0" lang="en-US" sz="1200" b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id-ID" sz="1200" b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Bagaimana inovasi ini secara kreatif menggerakkan sumberdaya di luar sumber daya konvensional yang tersedia</a:t>
                      </a:r>
                      <a:r>
                        <a:rPr kumimoji="0" lang="en-US" sz="1200" b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b="1" dirty="0">
                        <a:solidFill>
                          <a:srgbClr val="66003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31775" lvl="2" indent="-1778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b="0" dirty="0" err="1" smtClean="0">
                          <a:effectLst/>
                          <a:latin typeface="+mn-lt"/>
                          <a:cs typeface="Arial"/>
                        </a:rPr>
                        <a:t>Uraikan</a:t>
                      </a:r>
                      <a:r>
                        <a:rPr lang="en-GB" sz="20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+mn-lt"/>
                          <a:cs typeface="Arial"/>
                        </a:rPr>
                        <a:t>sumber</a:t>
                      </a:r>
                      <a:r>
                        <a:rPr lang="en-GB" sz="20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+mn-lt"/>
                          <a:cs typeface="Arial"/>
                        </a:rPr>
                        <a:t>daya</a:t>
                      </a:r>
                      <a:r>
                        <a:rPr lang="en-GB" sz="20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keuangan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teknis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manusia</a:t>
                      </a:r>
                      <a:r>
                        <a:rPr lang="en-GB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lain-lain</a:t>
                      </a:r>
                      <a:r>
                        <a:rPr lang="en-GB" sz="20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dirty="0">
                          <a:effectLst/>
                          <a:latin typeface="+mn-lt"/>
                          <a:cs typeface="Arial"/>
                        </a:rPr>
                        <a:t>yang </a:t>
                      </a:r>
                      <a:r>
                        <a:rPr lang="en-GB" sz="2000" b="0" dirty="0" err="1">
                          <a:effectLst/>
                          <a:latin typeface="+mn-lt"/>
                          <a:cs typeface="Arial"/>
                        </a:rPr>
                        <a:t>berkaitan</a:t>
                      </a:r>
                      <a:r>
                        <a:rPr lang="en-GB" sz="20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+mn-lt"/>
                          <a:cs typeface="Arial"/>
                        </a:rPr>
                        <a:t>dengan</a:t>
                      </a:r>
                      <a:r>
                        <a:rPr lang="en-GB" sz="20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GB" sz="2000" b="0" dirty="0" smtClean="0">
                          <a:effectLst/>
                          <a:latin typeface="+mn-lt"/>
                          <a:cs typeface="Arial"/>
                        </a:rPr>
                        <a:t>.</a:t>
                      </a:r>
                      <a:endParaRPr lang="en-US" sz="2000" b="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231775" lvl="2" indent="-1778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b="0" dirty="0" err="1" smtClean="0">
                          <a:effectLst/>
                          <a:latin typeface="+mn-lt"/>
                          <a:cs typeface="Arial"/>
                        </a:rPr>
                        <a:t>Jika</a:t>
                      </a:r>
                      <a:r>
                        <a:rPr lang="en-GB" sz="20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cs typeface="Arial"/>
                        </a:rPr>
                        <a:t>ada</a:t>
                      </a:r>
                      <a:r>
                        <a:rPr lang="en-GB" sz="2000" b="0" dirty="0" smtClean="0">
                          <a:effectLst/>
                          <a:latin typeface="+mn-lt"/>
                          <a:cs typeface="Arial"/>
                        </a:rPr>
                        <a:t>,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uraikan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mekanisme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pengelolaan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sumber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daya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yang lain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seperti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pola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kemitraan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swadaya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masyarakat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, CSR, </a:t>
                      </a:r>
                      <a:r>
                        <a:rPr lang="en-GB" sz="2000" b="0" baseline="0" dirty="0" err="1" smtClean="0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2000" b="0" baseline="0" dirty="0" smtClean="0">
                          <a:effectLst/>
                          <a:latin typeface="+mn-lt"/>
                          <a:cs typeface="Arial"/>
                        </a:rPr>
                        <a:t> lain-lain.</a:t>
                      </a:r>
                      <a:endParaRPr lang="en-GB" sz="2000" b="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marL="231775" lvl="2" indent="-1778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b="0" dirty="0" smtClean="0">
                          <a:effectLst/>
                          <a:latin typeface="+mn-lt"/>
                          <a:cs typeface="Arial"/>
                        </a:rPr>
                        <a:t>Paling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cs typeface="Arial"/>
                        </a:rPr>
                        <a:t>banyak</a:t>
                      </a:r>
                      <a:r>
                        <a:rPr lang="en-GB" sz="20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500 </a:t>
                      </a:r>
                      <a:r>
                        <a:rPr lang="en-GB" sz="20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kata</a:t>
                      </a:r>
                      <a:endParaRPr lang="en-GB" sz="2000" b="0" dirty="0" smtClean="0">
                        <a:effectLst/>
                        <a:latin typeface="+mn-lt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JIPP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8141039"/>
              </p:ext>
            </p:extLst>
          </p:nvPr>
        </p:nvGraphicFramePr>
        <p:xfrm>
          <a:off x="18143" y="731467"/>
          <a:ext cx="9122229" cy="4360238"/>
        </p:xfrm>
        <a:graphic>
          <a:graphicData uri="http://schemas.openxmlformats.org/drawingml/2006/table">
            <a:tbl>
              <a:tblPr firstRow="1" bandRow="1"/>
              <a:tblGrid>
                <a:gridCol w="3922558"/>
                <a:gridCol w="5199671"/>
              </a:tblGrid>
              <a:tr h="178724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 DAN PENERAPAN (3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kumimoji="0"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 err="1" smtClean="0"/>
                        <a:t>Ouput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keluaran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hasil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langsung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pelayanan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mekanisme</a:t>
                      </a:r>
                      <a:r>
                        <a:rPr lang="en-US" sz="2000" dirty="0" smtClean="0"/>
                        <a:t>  </a:t>
                      </a:r>
                      <a:r>
                        <a:rPr lang="en-US" sz="2000" dirty="0" err="1" smtClean="0"/>
                        <a:t>baru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dihasilkan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oleh</a:t>
                      </a:r>
                      <a:r>
                        <a:rPr lang="en-US" sz="2000" dirty="0" smtClean="0"/>
                        <a:t> program </a:t>
                      </a:r>
                      <a:r>
                        <a:rPr lang="en-US" sz="2000" dirty="0" err="1" smtClean="0"/>
                        <a:t>inovasi</a:t>
                      </a:r>
                      <a:endParaRPr lang="en-US" sz="20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 smtClean="0"/>
                        <a:t>Monitoring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evaluasi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meliputi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instrumen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cara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pelaksanaan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siapa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melaksanakan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83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sv-SE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Apa saja </a:t>
                      </a:r>
                      <a:r>
                        <a:rPr lang="sv-SE" sz="20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keluaran (output) </a:t>
                      </a:r>
                      <a:r>
                        <a:rPr lang="sv-SE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yang paling berhasil dari pelaksanaan inovasi?</a:t>
                      </a:r>
                      <a:r>
                        <a:rPr lang="id-ID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AU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Catatan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harus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terkait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berapa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i="0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banyak</a:t>
                      </a:r>
                      <a:r>
                        <a:rPr lang="en-AU" sz="1200" b="1" i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/how many/how much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200" b="1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60325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Sebutkan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paling </a:t>
                      </a:r>
                      <a:r>
                        <a:rPr lang="en-GB" sz="2000" b="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banyak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lima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keluaran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konkr</a:t>
                      </a:r>
                      <a:r>
                        <a:rPr lang="en-US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GB" sz="2000" b="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yang </a:t>
                      </a:r>
                      <a:r>
                        <a:rPr lang="en-GB" sz="2000" b="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mendukung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keberhasilan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inovasi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60325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Paling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banyak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400 </a:t>
                      </a:r>
                      <a:r>
                        <a:rPr lang="en-GB" sz="20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kata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  <a:tr h="11726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r>
                        <a:rPr kumimoji="0" lang="id-ID" sz="2000" b="1" u="sng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id-ID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apa yang diterapkan untuk memantau kemajuan dan mengevaluasi inovasi?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3188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raikan bagaimana pelaksanaan inovasi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</a:t>
                      </a:r>
                      <a:r>
                        <a:rPr kumimoji="0" lang="id-ID" sz="20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antau dan </a:t>
                      </a:r>
                      <a:r>
                        <a:rPr kumimoji="0" lang="en-US" sz="20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d-ID" sz="20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kumimoji="0"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3188" indent="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Paling banyak </a:t>
                      </a:r>
                      <a:r>
                        <a:rPr kumimoji="0" lang="id-ID" sz="2000" b="1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kata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JIPP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81636492"/>
              </p:ext>
            </p:extLst>
          </p:nvPr>
        </p:nvGraphicFramePr>
        <p:xfrm>
          <a:off x="21771" y="719666"/>
          <a:ext cx="9122229" cy="4457661"/>
        </p:xfrm>
        <a:graphic>
          <a:graphicData uri="http://schemas.openxmlformats.org/drawingml/2006/table">
            <a:tbl>
              <a:tblPr firstRow="1" bandRow="1"/>
              <a:tblGrid>
                <a:gridCol w="3922558"/>
                <a:gridCol w="5199671"/>
              </a:tblGrid>
              <a:tr h="136825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PELAKSANAAN DAN PENERAPAN (3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kumimoji="0" lang="en-US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u="sng" dirty="0" err="1" smtClean="0"/>
                        <a:t>Kendala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dihadapi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perbaikan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utama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dilakukan</a:t>
                      </a:r>
                      <a:endParaRPr lang="en-US" sz="2000" dirty="0" smtClean="0"/>
                    </a:p>
                    <a:p>
                      <a:pPr marL="0" lv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555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id-ID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Apa saja </a:t>
                      </a:r>
                      <a:r>
                        <a:rPr lang="id-ID" sz="2000" b="1" u="sng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kendala utama </a:t>
                      </a:r>
                      <a:r>
                        <a:rPr lang="id-ID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yang dihadapi </a:t>
                      </a: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pelaksanaan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inovasi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 bagaimana kendala tersebut dapat diatasi?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3188" indent="0" algn="just">
                        <a:lnSpc>
                          <a:spcPct val="114000"/>
                        </a:lnSpc>
                        <a:spcAft>
                          <a:spcPts val="300"/>
                        </a:spcAft>
                      </a:pPr>
                      <a:endParaRPr lang="en-GB" sz="200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103188" indent="0" algn="just">
                        <a:lnSpc>
                          <a:spcPct val="114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Uraikan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kendala</a:t>
                      </a:r>
                      <a:r>
                        <a:rPr lang="en-GB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utama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yang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dihadapi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selama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pelaksanaan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inovasi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beserta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cara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penanggulangan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GB" sz="20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penyelesaiannya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103188" indent="0" algn="just">
                        <a:lnSpc>
                          <a:spcPct val="114000"/>
                        </a:lnSpc>
                        <a:spcAft>
                          <a:spcPts val="300"/>
                        </a:spcAft>
                      </a:pPr>
                      <a:endParaRPr lang="en-GB" sz="200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103188" indent="0" algn="just">
                        <a:lnSpc>
                          <a:spcPct val="114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Paling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banyak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300 </a:t>
                      </a:r>
                      <a:r>
                        <a:rPr lang="en-GB" sz="20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kata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JIPP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3726200"/>
              </p:ext>
            </p:extLst>
          </p:nvPr>
        </p:nvGraphicFramePr>
        <p:xfrm>
          <a:off x="21771" y="779090"/>
          <a:ext cx="9122229" cy="4345360"/>
        </p:xfrm>
        <a:graphic>
          <a:graphicData uri="http://schemas.openxmlformats.org/drawingml/2006/table">
            <a:tbl>
              <a:tblPr firstRow="1" bandRow="1"/>
              <a:tblGrid>
                <a:gridCol w="3791857"/>
                <a:gridCol w="5330372"/>
              </a:tblGrid>
              <a:tr h="90788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DAMPAK S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EBELUM DAN 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ESUDAH 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id-ID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kumimoji="0" lang="en-AU" sz="1800" b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/>
                        <a:t>Manfaat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bukti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dukungan</a:t>
                      </a:r>
                      <a:r>
                        <a:rPr lang="en-US" sz="2000" dirty="0" smtClean="0"/>
                        <a:t> data, video, </a:t>
                      </a:r>
                      <a:r>
                        <a:rPr lang="en-US" sz="2000" dirty="0" err="1" smtClean="0"/>
                        <a:t>testimoni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/>
                        <a:t>Perubahan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kondisi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dulu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sekarang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dukungan</a:t>
                      </a:r>
                      <a:r>
                        <a:rPr lang="en-US" sz="2000" dirty="0" smtClean="0"/>
                        <a:t> data, info </a:t>
                      </a:r>
                      <a:r>
                        <a:rPr lang="en-US" sz="2000" dirty="0" err="1" smtClean="0"/>
                        <a:t>grafis</a:t>
                      </a:r>
                      <a:endParaRPr lang="en-US" sz="20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364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 saja </a:t>
                      </a:r>
                      <a:r>
                        <a:rPr kumimoji="0" lang="id-ID" sz="1800" b="1" u="sng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kumimoji="0" lang="id-ID" sz="1800" b="1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 yang dihasilkan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inovasi?</a:t>
                      </a:r>
                      <a:endParaRPr kumimoji="0" lang="en-A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n-A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Catatan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benar-benar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menyelesaikan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masalah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konkrit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didalamnya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ada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manfaat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harus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menjawab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lebih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baik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AU" sz="1200" b="1" i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how well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200" b="1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31775" lvl="0" indent="-231775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dirty="0" err="1" smtClean="0">
                          <a:effectLst/>
                          <a:latin typeface="+mn-lt"/>
                          <a:cs typeface="Arial"/>
                        </a:rPr>
                        <a:t>Uraikan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dampak</a:t>
                      </a:r>
                      <a:r>
                        <a:rPr lang="en-GB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manfaat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dari</a:t>
                      </a:r>
                      <a:r>
                        <a:rPr lang="en-GB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US" sz="20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cs typeface="Arial"/>
                        </a:rPr>
                        <a:t>disertai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pembuktian</a:t>
                      </a:r>
                      <a:r>
                        <a:rPr lang="en-GB" sz="20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berupa</a:t>
                      </a:r>
                      <a:r>
                        <a:rPr lang="en-GB" sz="20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data</a:t>
                      </a:r>
                      <a:r>
                        <a:rPr lang="en-GB" sz="20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yang </a:t>
                      </a:r>
                      <a:r>
                        <a:rPr lang="en-US" sz="2000" dirty="0" err="1" smtClean="0">
                          <a:effectLst/>
                          <a:latin typeface="+mn-lt"/>
                          <a:cs typeface="Arial"/>
                        </a:rPr>
                        <a:t>relevan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231775" lvl="0" indent="-231775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Paling </a:t>
                      </a:r>
                      <a:r>
                        <a:rPr lang="en-GB" sz="2000" dirty="0" err="1" smtClean="0">
                          <a:effectLst/>
                          <a:latin typeface="+mn-lt"/>
                          <a:cs typeface="Arial"/>
                        </a:rPr>
                        <a:t>banyak</a:t>
                      </a:r>
                      <a:r>
                        <a:rPr lang="en-GB" sz="20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700 </a:t>
                      </a:r>
                      <a:r>
                        <a:rPr lang="en-GB" sz="20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kata</a:t>
                      </a:r>
                      <a:endParaRPr lang="en-US" sz="2000" dirty="0">
                        <a:effectLst/>
                        <a:latin typeface="+mn-lt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  <a:tr h="15869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 </a:t>
                      </a:r>
                      <a:r>
                        <a:rPr kumimoji="0" lang="en-A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r>
                        <a:rPr kumimoji="0"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bedanya</a:t>
                      </a:r>
                      <a:r>
                        <a:rPr kumimoji="0"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800" b="1" u="sng" kern="1200" dirty="0" err="1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</a:t>
                      </a:r>
                      <a:r>
                        <a:rPr kumimoji="0" lang="en-AU" sz="1800" b="1" u="sng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800" b="1" u="sng" kern="1200" dirty="0" err="1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AU" sz="1800" b="1" u="sng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800" b="1" u="sng" kern="1200" dirty="0" err="1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sesudah</a:t>
                      </a:r>
                      <a:r>
                        <a:rPr kumimoji="0"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dilaksanakan</a:t>
                      </a:r>
                      <a:r>
                        <a:rPr kumimoji="0" lang="en-A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Catatan</a:t>
                      </a: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200" b="1" u="sng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perubahan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u="sng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signifikan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keadaan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sebelum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200" b="1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sesudah</a:t>
                      </a:r>
                      <a:r>
                        <a:rPr lang="en-AU" sz="1200" b="1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id-ID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28600" lvl="2" indent="-2286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1800" b="0" dirty="0" smtClean="0">
                          <a:effectLst/>
                          <a:latin typeface="+mn-lt"/>
                          <a:cs typeface="Arial"/>
                        </a:rPr>
                        <a:t>U</a:t>
                      </a:r>
                      <a:r>
                        <a:rPr lang="en-AU" sz="1800" b="0" dirty="0" err="1" smtClean="0">
                          <a:effectLst/>
                          <a:latin typeface="+mn-lt"/>
                          <a:cs typeface="Arial"/>
                        </a:rPr>
                        <a:t>raikan</a:t>
                      </a:r>
                      <a:r>
                        <a:rPr lang="en-AU" sz="18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perbedaan</a:t>
                      </a:r>
                      <a:r>
                        <a:rPr lang="en-AU" sz="18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sebelum</a:t>
                      </a:r>
                      <a:r>
                        <a:rPr lang="en-AU" sz="18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AU" sz="18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sesudah</a:t>
                      </a:r>
                      <a:r>
                        <a:rPr lang="en-AU" sz="18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AU" sz="1800" b="0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 smtClean="0">
                          <a:effectLst/>
                          <a:latin typeface="+mn-lt"/>
                          <a:cs typeface="Arial"/>
                        </a:rPr>
                        <a:t>dilakukan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800" b="0" baseline="0" dirty="0" err="1" smtClean="0">
                          <a:effectLst/>
                          <a:latin typeface="+mn-lt"/>
                          <a:cs typeface="Arial"/>
                        </a:rPr>
                        <a:t>dalam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800" b="0" baseline="0" dirty="0" err="1" smtClean="0">
                          <a:effectLst/>
                          <a:latin typeface="+mn-lt"/>
                          <a:cs typeface="Arial"/>
                        </a:rPr>
                        <a:t>bentuk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800" b="0" baseline="0" dirty="0" err="1" smtClean="0">
                          <a:effectLst/>
                          <a:latin typeface="+mn-lt"/>
                          <a:cs typeface="Arial"/>
                        </a:rPr>
                        <a:t>matriks</a:t>
                      </a:r>
                      <a:r>
                        <a:rPr lang="en-GB" sz="1800" b="0" baseline="0" dirty="0" smtClean="0">
                          <a:effectLst/>
                          <a:latin typeface="+mn-lt"/>
                          <a:cs typeface="Arial"/>
                        </a:rPr>
                        <a:t>.</a:t>
                      </a:r>
                      <a:endParaRPr lang="en-US" sz="1800" b="0" dirty="0">
                        <a:effectLst/>
                        <a:latin typeface="+mn-lt"/>
                        <a:cs typeface="Arial"/>
                      </a:endParaRPr>
                    </a:p>
                    <a:p>
                      <a:pPr marL="228600" lvl="2" indent="-2286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Unggah</a:t>
                      </a:r>
                      <a:r>
                        <a:rPr lang="en-AU" sz="18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dokumen</a:t>
                      </a:r>
                      <a:r>
                        <a:rPr lang="en-AU" sz="18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pendukung</a:t>
                      </a:r>
                      <a:r>
                        <a:rPr lang="en-AU" sz="1800" b="0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>
                          <a:effectLst/>
                          <a:latin typeface="+mn-lt"/>
                          <a:cs typeface="Arial"/>
                        </a:rPr>
                        <a:t>yang </a:t>
                      </a:r>
                      <a:r>
                        <a:rPr lang="en-AU" sz="1800" b="0" dirty="0" err="1">
                          <a:effectLst/>
                          <a:latin typeface="+mn-lt"/>
                          <a:cs typeface="Arial"/>
                        </a:rPr>
                        <a:t>berupa</a:t>
                      </a:r>
                      <a:r>
                        <a:rPr lang="en-AU" sz="18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+mn-lt"/>
                          <a:cs typeface="Arial"/>
                        </a:rPr>
                        <a:t>gambar</a:t>
                      </a:r>
                      <a:r>
                        <a:rPr lang="en-AU" sz="18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 smtClean="0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AU" sz="1800" b="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 smtClean="0">
                          <a:effectLst/>
                          <a:latin typeface="+mn-lt"/>
                          <a:cs typeface="Arial"/>
                        </a:rPr>
                        <a:t>dokumen</a:t>
                      </a:r>
                      <a:r>
                        <a:rPr lang="en-AU" sz="18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+mn-lt"/>
                          <a:cs typeface="Arial"/>
                        </a:rPr>
                        <a:t>lainnya</a:t>
                      </a:r>
                      <a:r>
                        <a:rPr lang="en-AU" sz="18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+mn-lt"/>
                          <a:cs typeface="Arial"/>
                        </a:rPr>
                        <a:t>sebagai</a:t>
                      </a:r>
                      <a:r>
                        <a:rPr lang="en-AU" sz="18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+mn-lt"/>
                          <a:cs typeface="Arial"/>
                        </a:rPr>
                        <a:t>bukti</a:t>
                      </a:r>
                      <a:r>
                        <a:rPr lang="en-AU" sz="18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+mn-lt"/>
                          <a:cs typeface="Arial"/>
                        </a:rPr>
                        <a:t>perbedaan</a:t>
                      </a:r>
                      <a:r>
                        <a:rPr lang="en-AU" sz="1800" b="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+mn-lt"/>
                          <a:cs typeface="Arial"/>
                        </a:rPr>
                        <a:t>tersebut</a:t>
                      </a:r>
                      <a:r>
                        <a:rPr lang="en-AU" sz="1800" b="0" dirty="0" smtClean="0">
                          <a:effectLst/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228600" lvl="2" indent="-2286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AU" sz="1800" b="0" dirty="0" smtClean="0">
                          <a:effectLst/>
                          <a:latin typeface="+mn-lt"/>
                          <a:cs typeface="Arial"/>
                        </a:rPr>
                        <a:t>Paling </a:t>
                      </a:r>
                      <a:r>
                        <a:rPr lang="en-AU" sz="1800" b="0" dirty="0" err="1" smtClean="0">
                          <a:effectLst/>
                          <a:latin typeface="+mn-lt"/>
                          <a:cs typeface="Arial"/>
                        </a:rPr>
                        <a:t>banyak</a:t>
                      </a:r>
                      <a:r>
                        <a:rPr lang="en-AU" sz="1800" b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AU" sz="18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700 </a:t>
                      </a:r>
                      <a:r>
                        <a:rPr lang="en-AU" sz="18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kata</a:t>
                      </a:r>
                      <a:endParaRPr lang="en-US" sz="1800" b="0" dirty="0">
                        <a:effectLst/>
                        <a:latin typeface="+mn-lt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JIPP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1033951"/>
              </p:ext>
            </p:extLst>
          </p:nvPr>
        </p:nvGraphicFramePr>
        <p:xfrm>
          <a:off x="18143" y="781050"/>
          <a:ext cx="9122229" cy="4723580"/>
        </p:xfrm>
        <a:graphic>
          <a:graphicData uri="http://schemas.openxmlformats.org/drawingml/2006/table">
            <a:tbl>
              <a:tblPr firstRow="1" bandRow="1"/>
              <a:tblGrid>
                <a:gridCol w="3487057"/>
                <a:gridCol w="5635172"/>
              </a:tblGrid>
              <a:tr h="1345750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0" lang="id-ID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DAMPAK S</a:t>
                      </a:r>
                      <a:r>
                        <a:rPr kumimoji="0"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EBELUM DAN </a:t>
                      </a:r>
                      <a:r>
                        <a:rPr kumimoji="0" lang="id-ID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ESUDAH  (25%)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kumimoji="0" lang="en-US" sz="1800" b="1" kern="12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err="1" smtClean="0"/>
                        <a:t>Kaitkan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17 </a:t>
                      </a:r>
                      <a:r>
                        <a:rPr lang="en-US" sz="2400" dirty="0" err="1" smtClean="0"/>
                        <a:t>Tujuan</a:t>
                      </a:r>
                      <a:r>
                        <a:rPr lang="en-US" sz="2400" dirty="0" smtClean="0"/>
                        <a:t> Pembangunan </a:t>
                      </a:r>
                      <a:r>
                        <a:rPr lang="en-US" sz="2400" dirty="0" err="1" smtClean="0"/>
                        <a:t>Berkelanjutan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relevan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inovasi</a:t>
                      </a:r>
                      <a:endParaRPr lang="en-US" sz="2400" dirty="0" smtClean="0"/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167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 saja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sejalan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salah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kumimoji="0" lang="en-US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Pembangunan </a:t>
                      </a:r>
                      <a:r>
                        <a:rPr kumimoji="0" lang="en-US" sz="1800" b="1" kern="12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Berkelanjutan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n-US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5888" indent="0" algn="just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endParaRPr lang="en-GB" sz="1600" b="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115888" indent="0" algn="just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Jelaskan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kegiatan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inovasi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tersebut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selaras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dengan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pencapaian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salah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satu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atau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lebih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dari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17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Tujuan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Pembangunan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Berkelanjutan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115888" indent="0" algn="just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Paling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banyak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300 </a:t>
                      </a:r>
                      <a:r>
                        <a:rPr lang="en-GB" sz="20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kata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JIPP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1033951"/>
              </p:ext>
            </p:extLst>
          </p:nvPr>
        </p:nvGraphicFramePr>
        <p:xfrm>
          <a:off x="18143" y="790575"/>
          <a:ext cx="9122229" cy="4355885"/>
        </p:xfrm>
        <a:graphic>
          <a:graphicData uri="http://schemas.openxmlformats.org/drawingml/2006/table">
            <a:tbl>
              <a:tblPr firstRow="1" bandRow="1"/>
              <a:tblGrid>
                <a:gridCol w="3487057"/>
                <a:gridCol w="5635172"/>
              </a:tblGrid>
              <a:tr h="1703920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0" lang="en-US" sz="20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KEBERLANJUTAN (15%)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endParaRPr kumimoji="0" lang="en-US" sz="1800" b="1" kern="12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 err="1" smtClean="0"/>
                        <a:t>Pengalaman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buruk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selama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melaksanakan</a:t>
                      </a:r>
                      <a:r>
                        <a:rPr lang="en-US" sz="2400" dirty="0" smtClean="0"/>
                        <a:t> program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ide-ide </a:t>
                      </a:r>
                      <a:r>
                        <a:rPr lang="en-US" sz="2400" dirty="0" err="1" smtClean="0"/>
                        <a:t>untuk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perbaikan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endParaRPr lang="en-US" sz="2400" dirty="0" smtClean="0"/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en-US" sz="2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490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b="1" u="sng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dapat dipetik?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5888" indent="0" algn="just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endParaRPr lang="en-GB" sz="1600" b="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115888" indent="0" algn="just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Uraikan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pengalaman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umum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rekomendasi</a:t>
                      </a:r>
                      <a:r>
                        <a:rPr lang="en-GB" sz="2000" b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untuk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masa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depan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di</a:t>
                      </a:r>
                      <a:r>
                        <a:rPr lang="en-GB" sz="2000" b="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peroleh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dalam</a:t>
                      </a:r>
                      <a:r>
                        <a:rPr lang="en-GB" sz="20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pelaksanaan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inovasi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115888" indent="0" algn="just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Paling </a:t>
                      </a:r>
                      <a:r>
                        <a:rPr lang="en-GB" sz="2000" b="0" dirty="0" err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banyak</a:t>
                      </a:r>
                      <a:r>
                        <a:rPr lang="en-GB" sz="2000" b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200 </a:t>
                      </a:r>
                      <a:r>
                        <a:rPr lang="en-GB" sz="20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kata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8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26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5386" y="218808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DASAR HUKUM</a:t>
            </a:r>
            <a:endParaRPr lang="zh-CN" altLang="en-US" sz="1600" b="1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429893" y="3720581"/>
            <a:ext cx="2373230" cy="914863"/>
            <a:chOff x="6854925" y="3607126"/>
            <a:chExt cx="3260213" cy="914863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369675" y="3720581"/>
            <a:ext cx="2632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 smtClean="0">
                <a:latin typeface="方正兰亭细黑_GBK" pitchFamily="2" charset="-122"/>
                <a:ea typeface="方正兰亭细黑_GBK" pitchFamily="2" charset="-122"/>
              </a:rPr>
              <a:t>PerMenPANRB</a:t>
            </a:r>
            <a:r>
              <a:rPr lang="en-US" altLang="zh-CN" sz="1600" b="1" dirty="0" smtClean="0">
                <a:latin typeface="方正兰亭细黑_GBK" pitchFamily="2" charset="-122"/>
                <a:ea typeface="方正兰亭细黑_GBK" pitchFamily="2" charset="-122"/>
              </a:rPr>
              <a:t> 30/2014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19036" y="4046400"/>
            <a:ext cx="2484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Tentang</a:t>
            </a:r>
            <a:r>
              <a:rPr lang="en-US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Pedoman</a:t>
            </a:r>
            <a:r>
              <a:rPr lang="en-US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Inovasi</a:t>
            </a:r>
            <a:endParaRPr lang="en-US" altLang="zh-CN" sz="1400" b="1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19036" y="4345976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Pelayanan</a:t>
            </a:r>
            <a:r>
              <a:rPr lang="en-US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Publik</a:t>
            </a:r>
            <a:endParaRPr lang="en-US" altLang="zh-CN" sz="1400" b="1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061987" y="2473874"/>
            <a:ext cx="3063965" cy="914863"/>
            <a:chOff x="6854925" y="3607126"/>
            <a:chExt cx="3260213" cy="914863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061987" y="244839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方正兰亭细黑_GBK" pitchFamily="2" charset="-122"/>
                <a:ea typeface="方正兰亭细黑_GBK" pitchFamily="2" charset="-122"/>
              </a:rPr>
              <a:t>PP 96/2012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61987" y="2763787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Tentang</a:t>
            </a:r>
            <a:r>
              <a:rPr lang="en-US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Pelaksanaan</a:t>
            </a:r>
            <a:r>
              <a:rPr lang="en-US" altLang="zh-CN" sz="1400" b="1" dirty="0">
                <a:latin typeface="方正兰亭细黑_GBK" pitchFamily="2" charset="-122"/>
                <a:ea typeface="方正兰亭细黑_GBK" pitchFamily="2" charset="-122"/>
              </a:rPr>
              <a:t> UU 25/2009 </a:t>
            </a:r>
            <a:endParaRPr lang="en-US" altLang="zh-CN" sz="1400" b="1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61987" y="3063363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Tentang</a:t>
            </a:r>
            <a:r>
              <a:rPr lang="en-US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Pelayanan</a:t>
            </a:r>
            <a:r>
              <a:rPr lang="en-US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Publik</a:t>
            </a:r>
            <a:endParaRPr lang="en-US" altLang="zh-CN" sz="1400" b="1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056899" y="1230554"/>
            <a:ext cx="1832827" cy="914863"/>
            <a:chOff x="6854925" y="3607126"/>
            <a:chExt cx="3260213" cy="914863"/>
          </a:xfrm>
        </p:grpSpPr>
        <p:cxnSp>
          <p:nvCxnSpPr>
            <p:cNvPr id="80" name="直接连接符 79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2008915" y="122164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方正兰亭细黑_GBK" pitchFamily="2" charset="-122"/>
                <a:ea typeface="方正兰亭细黑_GBK" pitchFamily="2" charset="-122"/>
              </a:rPr>
              <a:t>UU 25/2009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08915" y="153704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Tentang</a:t>
            </a:r>
            <a:endParaRPr lang="en-US" altLang="zh-CN" sz="1400" b="1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延时符</a:t>
            </a:r>
            <a:endParaRPr lang="zh-CN" alt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008915" y="1817255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Pelayanan</a:t>
            </a:r>
            <a:r>
              <a:rPr lang="en-US" altLang="zh-CN" sz="1400" b="1" dirty="0" smtClean="0"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en-US" altLang="zh-CN" sz="1400" b="1" dirty="0" err="1" smtClean="0">
                <a:latin typeface="方正兰亭细黑_GBK" pitchFamily="2" charset="-122"/>
                <a:ea typeface="方正兰亭细黑_GBK" pitchFamily="2" charset="-122"/>
              </a:rPr>
              <a:t>Publik</a:t>
            </a:r>
            <a:endParaRPr lang="en-US" altLang="zh-CN" sz="1400" b="1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070" y="3663070"/>
            <a:ext cx="1005105" cy="13771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880" y="782599"/>
            <a:ext cx="1099087" cy="1385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468" y="2441996"/>
            <a:ext cx="1117191" cy="1385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1" name="Picture 6" descr="Hasil gambar untuk innovation hu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44409"/>
            <a:ext cx="1421010" cy="71676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logo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975" y="0"/>
            <a:ext cx="2600325" cy="64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35124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6" grpId="0"/>
      <p:bldP spid="69" grpId="0"/>
      <p:bldP spid="70" grpId="0"/>
      <p:bldP spid="76" grpId="0"/>
      <p:bldP spid="77" grpId="0"/>
      <p:bldP spid="78" grpId="0"/>
      <p:bldP spid="84" grpId="0"/>
      <p:bldP spid="85" grpId="0"/>
      <p:bldP spid="87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04266767"/>
              </p:ext>
            </p:extLst>
          </p:nvPr>
        </p:nvGraphicFramePr>
        <p:xfrm>
          <a:off x="18143" y="742951"/>
          <a:ext cx="9122229" cy="4371373"/>
        </p:xfrm>
        <a:graphic>
          <a:graphicData uri="http://schemas.openxmlformats.org/drawingml/2006/table">
            <a:tbl>
              <a:tblPr firstRow="1" bandRow="1"/>
              <a:tblGrid>
                <a:gridCol w="3487057"/>
                <a:gridCol w="5635172"/>
              </a:tblGrid>
              <a:tr h="1175986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0" lang="en-US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KEBERLANJUTAN (15%)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err="1" smtClean="0"/>
                        <a:t>Dukungan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terhadap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inovasi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berupa</a:t>
                      </a:r>
                      <a:r>
                        <a:rPr lang="en-US" sz="2000" dirty="0" smtClean="0"/>
                        <a:t> al. </a:t>
                      </a:r>
                      <a:r>
                        <a:rPr lang="en-US" sz="2000" dirty="0" err="1" smtClean="0"/>
                        <a:t>kebijakan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alokasi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pengembangan</a:t>
                      </a:r>
                      <a:r>
                        <a:rPr lang="en-US" sz="2000" dirty="0" smtClean="0"/>
                        <a:t> program, transfer/</a:t>
                      </a:r>
                      <a:r>
                        <a:rPr lang="en-US" sz="2000" dirty="0" err="1" smtClean="0"/>
                        <a:t>replikasi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inovasi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kepada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instansi</a:t>
                      </a:r>
                      <a:r>
                        <a:rPr lang="en-US" sz="2000" dirty="0" smtClean="0"/>
                        <a:t> lain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Peluang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replikasi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91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14.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Apakah inovasi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pelayanan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publik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 </a:t>
                      </a:r>
                      <a:r>
                        <a:rPr kumimoji="0" lang="id-ID" sz="1800" b="1" u="sng" kern="1200" dirty="0" smtClean="0">
                          <a:solidFill>
                            <a:srgbClr val="66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berkelanjutan dan direplikasi</a:t>
                      </a:r>
                      <a:r>
                        <a:rPr kumimoji="0" lang="id-ID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129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129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129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129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0129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31775" lvl="1" indent="-122238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1700" baseline="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aseline="0" dirty="0" err="1" smtClean="0">
                          <a:effectLst/>
                          <a:latin typeface="+mn-lt"/>
                          <a:cs typeface="Arial"/>
                        </a:rPr>
                        <a:t>U</a:t>
                      </a:r>
                      <a:r>
                        <a:rPr lang="en-GB" sz="1700" dirty="0" err="1" smtClean="0">
                          <a:effectLst/>
                          <a:latin typeface="+mn-lt"/>
                          <a:cs typeface="Arial"/>
                        </a:rPr>
                        <a:t>raikan</a:t>
                      </a:r>
                      <a:r>
                        <a:rPr lang="en-GB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bagaimana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+mn-lt"/>
                          <a:cs typeface="Arial"/>
                        </a:rPr>
                        <a:t>pelayanan</a:t>
                      </a:r>
                      <a:r>
                        <a:rPr lang="en-US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+mn-lt"/>
                          <a:cs typeface="Arial"/>
                        </a:rPr>
                        <a:t>publik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ini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berkelanjutan</a:t>
                      </a:r>
                      <a:r>
                        <a:rPr lang="en-GB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serta</a:t>
                      </a:r>
                      <a:r>
                        <a:rPr lang="en-GB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mendapat</a:t>
                      </a:r>
                      <a:r>
                        <a:rPr lang="en-GB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jaminan</a:t>
                      </a:r>
                      <a:r>
                        <a:rPr lang="en-GB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dukungan</a:t>
                      </a:r>
                      <a:r>
                        <a:rPr lang="en-GB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 smtClean="0">
                          <a:effectLst/>
                          <a:latin typeface="+mn-lt"/>
                          <a:cs typeface="Arial"/>
                        </a:rPr>
                        <a:t>secara</a:t>
                      </a:r>
                      <a:r>
                        <a:rPr lang="en-GB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keuangan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sosial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ekonomi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budaya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lingkungan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kelembagaan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 smtClean="0">
                          <a:effectLst/>
                          <a:latin typeface="+mn-lt"/>
                          <a:cs typeface="Arial"/>
                        </a:rPr>
                        <a:t>peraturan</a:t>
                      </a:r>
                      <a:r>
                        <a:rPr lang="en-GB" sz="1700" dirty="0" smtClean="0">
                          <a:effectLst/>
                          <a:latin typeface="+mn-lt"/>
                          <a:cs typeface="Arial"/>
                        </a:rPr>
                        <a:t>.</a:t>
                      </a:r>
                      <a:endParaRPr lang="en-US" sz="1700" dirty="0">
                        <a:effectLst/>
                        <a:latin typeface="+mn-lt"/>
                        <a:cs typeface="Arial"/>
                      </a:endParaRPr>
                    </a:p>
                    <a:p>
                      <a:pPr marL="231775" lvl="1" indent="-122238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Jelaskan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apakah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ini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dirty="0" err="1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sedang</a:t>
                      </a:r>
                      <a:r>
                        <a:rPr lang="en-GB" sz="17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direplikasi</a:t>
                      </a:r>
                      <a:r>
                        <a:rPr lang="en-US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oleh</a:t>
                      </a:r>
                      <a:r>
                        <a:rPr lang="en-US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unit </a:t>
                      </a:r>
                      <a:r>
                        <a:rPr lang="en-US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pelayanan</a:t>
                      </a:r>
                      <a:r>
                        <a:rPr lang="en-US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b="1" baseline="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publik</a:t>
                      </a:r>
                      <a:r>
                        <a:rPr lang="en-US" sz="1700" b="1" baseline="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 lain </a:t>
                      </a:r>
                      <a:r>
                        <a:rPr lang="en-GB" sz="1700" dirty="0" err="1" smtClean="0">
                          <a:effectLst/>
                          <a:latin typeface="+mn-lt"/>
                          <a:cs typeface="Arial"/>
                        </a:rPr>
                        <a:t>di</a:t>
                      </a:r>
                      <a:r>
                        <a:rPr lang="en-GB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 smtClean="0">
                          <a:effectLst/>
                          <a:latin typeface="+mn-lt"/>
                          <a:cs typeface="Arial"/>
                        </a:rPr>
                        <a:t>instansi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+mn-lt"/>
                          <a:cs typeface="Arial"/>
                        </a:rPr>
                        <a:t>daerah</a:t>
                      </a:r>
                      <a:r>
                        <a:rPr lang="en-US" sz="1700" dirty="0">
                          <a:effectLst/>
                          <a:latin typeface="+mn-lt"/>
                          <a:cs typeface="Arial"/>
                        </a:rPr>
                        <a:t>,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nasional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dan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atau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>
                          <a:effectLst/>
                          <a:latin typeface="+mn-lt"/>
                          <a:cs typeface="Arial"/>
                        </a:rPr>
                        <a:t>internasional</a:t>
                      </a:r>
                      <a:r>
                        <a:rPr lang="en-US" sz="1700" dirty="0">
                          <a:effectLst/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231775" lvl="1" indent="-122238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US" sz="1700" dirty="0" err="1">
                          <a:effectLst/>
                          <a:latin typeface="+mn-lt"/>
                          <a:cs typeface="Arial"/>
                        </a:rPr>
                        <a:t>Jelaskan</a:t>
                      </a:r>
                      <a:r>
                        <a:rPr lang="en-US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 smtClean="0">
                          <a:effectLst/>
                          <a:latin typeface="+mn-lt"/>
                          <a:cs typeface="Arial"/>
                        </a:rPr>
                        <a:t>hal-hal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 smtClean="0">
                          <a:effectLst/>
                          <a:latin typeface="+mn-lt"/>
                          <a:cs typeface="Arial"/>
                        </a:rPr>
                        <a:t>apa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 smtClean="0">
                          <a:effectLst/>
                          <a:latin typeface="+mn-lt"/>
                          <a:cs typeface="Arial"/>
                        </a:rPr>
                        <a:t>saja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yang </a:t>
                      </a:r>
                      <a:r>
                        <a:rPr lang="en-US" sz="1700" dirty="0" err="1" smtClean="0">
                          <a:effectLst/>
                          <a:latin typeface="+mn-lt"/>
                          <a:cs typeface="Arial"/>
                        </a:rPr>
                        <a:t>dapat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 smtClean="0">
                          <a:effectLst/>
                          <a:latin typeface="+mn-lt"/>
                          <a:cs typeface="Arial"/>
                        </a:rPr>
                        <a:t>direplikasi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 smtClean="0">
                          <a:effectLst/>
                          <a:latin typeface="+mn-lt"/>
                          <a:cs typeface="Arial"/>
                        </a:rPr>
                        <a:t>dari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 smtClean="0">
                          <a:effectLst/>
                          <a:latin typeface="+mn-lt"/>
                          <a:cs typeface="Arial"/>
                        </a:rPr>
                        <a:t>inovasi</a:t>
                      </a:r>
                      <a:r>
                        <a:rPr lang="en-US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+mn-lt"/>
                          <a:cs typeface="Arial"/>
                        </a:rPr>
                        <a:t>pelayanan</a:t>
                      </a:r>
                      <a:r>
                        <a:rPr lang="en-US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+mn-lt"/>
                          <a:cs typeface="Arial"/>
                        </a:rPr>
                        <a:t>publik</a:t>
                      </a:r>
                      <a:r>
                        <a:rPr lang="en-GB" sz="1700" dirty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dirty="0" err="1" smtClean="0">
                          <a:effectLst/>
                          <a:latin typeface="+mn-lt"/>
                          <a:cs typeface="Arial"/>
                        </a:rPr>
                        <a:t>ini</a:t>
                      </a:r>
                      <a:r>
                        <a:rPr lang="en-GB" sz="17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231775" lvl="1" indent="-122238" algn="just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GB" sz="1700" dirty="0" smtClean="0">
                          <a:effectLst/>
                          <a:latin typeface="+mn-lt"/>
                          <a:cs typeface="Arial"/>
                        </a:rPr>
                        <a:t>Paling </a:t>
                      </a:r>
                      <a:r>
                        <a:rPr lang="en-GB" sz="1700" dirty="0" err="1" smtClean="0">
                          <a:effectLst/>
                          <a:latin typeface="+mn-lt"/>
                          <a:cs typeface="Arial"/>
                        </a:rPr>
                        <a:t>banyak</a:t>
                      </a:r>
                      <a:r>
                        <a:rPr lang="en-GB" sz="1700" dirty="0" smtClean="0">
                          <a:effectLst/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700" b="1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500 </a:t>
                      </a:r>
                      <a:r>
                        <a:rPr lang="en-GB" sz="1700" b="1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/>
                        </a:rPr>
                        <a:t>kata</a:t>
                      </a:r>
                      <a:endParaRPr lang="en-US" sz="1700" b="1" dirty="0">
                        <a:solidFill>
                          <a:srgbClr val="8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637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79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PENYELENGGARA &amp; PESERTA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807547008"/>
              </p:ext>
            </p:extLst>
          </p:nvPr>
        </p:nvGraphicFramePr>
        <p:xfrm>
          <a:off x="733425" y="8001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logo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5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SISTEMATIKA PROPOSAL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969691777"/>
              </p:ext>
            </p:extLst>
          </p:nvPr>
        </p:nvGraphicFramePr>
        <p:xfrm>
          <a:off x="998316" y="723900"/>
          <a:ext cx="6040659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logo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39058" y="964880"/>
            <a:ext cx="274777" cy="274777"/>
          </a:xfrm>
          <a:prstGeom prst="ellipse">
            <a:avLst/>
          </a:prstGeom>
          <a:solidFill>
            <a:srgbClr val="AAEEAA">
              <a:alpha val="61176"/>
            </a:srgb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2"/>
          <p:cNvGrpSpPr/>
          <p:nvPr/>
        </p:nvGrpSpPr>
        <p:grpSpPr>
          <a:xfrm>
            <a:off x="2883611" y="44028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15"/>
          <p:cNvGrpSpPr/>
          <p:nvPr/>
        </p:nvGrpSpPr>
        <p:grpSpPr>
          <a:xfrm>
            <a:off x="3126640" y="2990427"/>
            <a:ext cx="623903" cy="623903"/>
            <a:chOff x="304800" y="673100"/>
            <a:chExt cx="4000500" cy="4000500"/>
          </a:xfrm>
          <a:solidFill>
            <a:schemeClr val="accent2">
              <a:lumMod val="20000"/>
              <a:lumOff val="80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8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solidFill>
            <a:schemeClr val="accent2">
              <a:lumMod val="40000"/>
              <a:lumOff val="6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21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solidFill>
            <a:schemeClr val="accent3">
              <a:lumMod val="60000"/>
              <a:lumOff val="4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3834873" y="12664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26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solidFill>
            <a:schemeClr val="accent6">
              <a:lumMod val="60000"/>
              <a:lumOff val="40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38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solidFill>
            <a:schemeClr val="bg2">
              <a:lumMod val="5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41"/>
          <p:cNvGrpSpPr/>
          <p:nvPr/>
        </p:nvGrpSpPr>
        <p:grpSpPr>
          <a:xfrm>
            <a:off x="3536996" y="1754622"/>
            <a:ext cx="219777" cy="219777"/>
            <a:chOff x="304800" y="673100"/>
            <a:chExt cx="4000500" cy="4000500"/>
          </a:xfrm>
          <a:solidFill>
            <a:schemeClr val="accent2">
              <a:lumMod val="40000"/>
              <a:lumOff val="60000"/>
            </a:schemeClr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4"/>
          <p:cNvGrpSpPr/>
          <p:nvPr/>
        </p:nvGrpSpPr>
        <p:grpSpPr>
          <a:xfrm>
            <a:off x="1186141" y="804659"/>
            <a:ext cx="287919" cy="287919"/>
            <a:chOff x="304800" y="673100"/>
            <a:chExt cx="4000500" cy="4000500"/>
          </a:xfrm>
          <a:solidFill>
            <a:srgbClr val="CCECFF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970989" y="9936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48"/>
          <p:cNvGrpSpPr/>
          <p:nvPr/>
        </p:nvGrpSpPr>
        <p:grpSpPr>
          <a:xfrm>
            <a:off x="170548" y="1193480"/>
            <a:ext cx="727904" cy="727904"/>
            <a:chOff x="304800" y="673100"/>
            <a:chExt cx="4000500" cy="4000500"/>
          </a:xfrm>
          <a:solidFill>
            <a:schemeClr val="accent4">
              <a:lumMod val="60000"/>
              <a:lumOff val="40000"/>
            </a:schemeClr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51"/>
          <p:cNvGrpSpPr/>
          <p:nvPr/>
        </p:nvGrpSpPr>
        <p:grpSpPr>
          <a:xfrm>
            <a:off x="3810203" y="2206237"/>
            <a:ext cx="287919" cy="287919"/>
            <a:chOff x="304800" y="673100"/>
            <a:chExt cx="4000500" cy="4000500"/>
          </a:xfrm>
          <a:solidFill>
            <a:srgbClr val="F2CAE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"/>
          <p:cNvGrpSpPr/>
          <p:nvPr/>
        </p:nvGrpSpPr>
        <p:grpSpPr>
          <a:xfrm>
            <a:off x="809626" y="1323975"/>
            <a:ext cx="2552700" cy="2205210"/>
            <a:chOff x="304800" y="673100"/>
            <a:chExt cx="4000500" cy="4000500"/>
          </a:xfrm>
          <a:solidFill>
            <a:schemeClr val="accent5">
              <a:lumMod val="75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5772989"/>
            <a:ext cx="609600" cy="6096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09142" y="4448576"/>
            <a:ext cx="221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altLang="zh-CN" sz="12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SEMARANG, 9 JULI </a:t>
            </a:r>
            <a:r>
              <a:rPr lang="en-US" altLang="zh-CN" sz="12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2018</a:t>
            </a:r>
            <a:endParaRPr lang="zh-CN" altLang="en-US" sz="1200" b="1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60" name="Picture 59" descr="Screenshot - 09_07_2018 , 9_31_3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475" y="1428749"/>
            <a:ext cx="4457872" cy="349046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0" y="0"/>
            <a:ext cx="6855437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d-ID" altLang="zh-CN" sz="2000" b="1" dirty="0" smtClean="0">
                <a:latin typeface="Earth" pitchFamily="34" charset="0"/>
                <a:ea typeface="造字工房俊雅锐宋体验版常规体" pitchFamily="50" charset="-122"/>
              </a:rPr>
              <a:t>PEMERINTAH PROVINSI JAWA TENGAH</a:t>
            </a:r>
            <a:endParaRPr lang="en-US" altLang="zh-CN" sz="2000" b="1" dirty="0" smtClean="0">
              <a:latin typeface="Earth" pitchFamily="34" charset="0"/>
              <a:ea typeface="造字工房俊雅锐宋体验版常规体" pitchFamily="50" charset="-122"/>
            </a:endParaRPr>
          </a:p>
          <a:p>
            <a:pPr algn="ctr"/>
            <a:r>
              <a:rPr lang="id-ID" altLang="zh-CN" sz="1100" b="1" dirty="0" smtClean="0">
                <a:latin typeface="Earth" pitchFamily="34" charset="0"/>
                <a:ea typeface="造字工房俊雅锐宋体验版常规体" pitchFamily="50" charset="-122"/>
              </a:rPr>
              <a:t>BIRO ORGANISASI SEKRETARIAT DAERAH</a:t>
            </a:r>
            <a:endParaRPr lang="en-US" altLang="zh-CN" sz="1100" b="1" dirty="0" smtClean="0">
              <a:latin typeface="Earth" pitchFamily="34" charset="0"/>
              <a:ea typeface="造字工房俊雅锐宋体验版常规体" pitchFamily="50" charset="-122"/>
            </a:endParaRPr>
          </a:p>
          <a:p>
            <a:pPr algn="ctr"/>
            <a:r>
              <a:rPr lang="en-US" altLang="zh-CN" sz="1400" b="1" dirty="0" smtClean="0">
                <a:latin typeface="Earth" pitchFamily="34" charset="0"/>
                <a:ea typeface="造字工房俊雅锐宋体验版常规体" pitchFamily="50" charset="-122"/>
                <a:hlinkClick r:id="rId8"/>
              </a:rPr>
              <a:t>www.</a:t>
            </a:r>
            <a:r>
              <a:rPr lang="id-ID" altLang="zh-CN" sz="1100" b="1" dirty="0" smtClean="0">
                <a:latin typeface="Earth" pitchFamily="34" charset="0"/>
                <a:ea typeface="造字工房俊雅锐宋体验版常规体" pitchFamily="50" charset="-122"/>
                <a:hlinkClick r:id="rId8"/>
              </a:rPr>
              <a:t>jatengprov.go.id</a:t>
            </a:r>
            <a:r>
              <a:rPr lang="id-ID" altLang="zh-CN" sz="1100" b="1" dirty="0" smtClean="0">
                <a:latin typeface="Earth" pitchFamily="34" charset="0"/>
                <a:ea typeface="造字工房俊雅锐宋体验版常规体" pitchFamily="50" charset="-122"/>
              </a:rPr>
              <a:t>                    </a:t>
            </a:r>
            <a:r>
              <a:rPr lang="en-US" altLang="zh-CN" sz="1100" b="1" dirty="0" smtClean="0">
                <a:latin typeface="Earth" pitchFamily="34" charset="0"/>
                <a:ea typeface="造字工房俊雅锐宋体验版常规体" pitchFamily="50" charset="-122"/>
                <a:hlinkClick r:id="rId8"/>
              </a:rPr>
              <a:t>jipp.jatengprov.go.id</a:t>
            </a:r>
            <a:r>
              <a:rPr lang="id-ID" altLang="zh-CN" sz="1100" b="1" dirty="0" smtClean="0">
                <a:latin typeface="Earth" pitchFamily="34" charset="0"/>
                <a:ea typeface="造字工房俊雅锐宋体验版常规体" pitchFamily="50" charset="-122"/>
                <a:hlinkClick r:id="rId8"/>
              </a:rPr>
              <a:t> </a:t>
            </a:r>
            <a:endParaRPr lang="zh-CN" altLang="en-US" sz="1100" b="1" dirty="0" smtClean="0">
              <a:latin typeface="Earth" pitchFamily="34" charset="0"/>
              <a:ea typeface="造字工房俊雅锐宋体验版常规体" pitchFamily="50" charset="-122"/>
              <a:hlinkClick r:id="rId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62748" y="2186285"/>
            <a:ext cx="21995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d-ID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TERIMAKASIH</a:t>
            </a:r>
            <a:endParaRPr lang="id-ID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7" name="Picture 56" descr="logo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13335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71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79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95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3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22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4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3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37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51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6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9" showWhenStopped="0">
                <p:cTn id="18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5" grpId="2" animBg="1"/>
      <p:bldP spid="59" grpId="0"/>
      <p:bldP spid="58" grpId="0"/>
      <p:bldP spid="62" grpId="0"/>
      <p:bldP spid="6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5" y="172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4726" y="209922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TEMA</a:t>
            </a:r>
            <a:endParaRPr lang="zh-CN" altLang="en-US" sz="1600" b="1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延时符</a:t>
            </a:r>
            <a:endParaRPr lang="zh-CN" altLang="en-US" b="1" dirty="0"/>
          </a:p>
        </p:txBody>
      </p:sp>
      <p:pic>
        <p:nvPicPr>
          <p:cNvPr id="33" name="Picture 6" descr="Hasil gambar untuk innovation hu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444409"/>
            <a:ext cx="1421010" cy="71676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414732" y="1394558"/>
            <a:ext cx="6814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/>
              <a:t>“</a:t>
            </a:r>
            <a:r>
              <a:rPr lang="en-US" sz="4400" dirty="0" err="1" smtClean="0"/>
              <a:t>Inovasi</a:t>
            </a:r>
            <a:r>
              <a:rPr lang="en-US" sz="4400" dirty="0" smtClean="0"/>
              <a:t> </a:t>
            </a:r>
            <a:r>
              <a:rPr lang="en-US" sz="4400" dirty="0" err="1" smtClean="0"/>
              <a:t>Pelayanan</a:t>
            </a:r>
            <a:r>
              <a:rPr lang="en-US" sz="4400" dirty="0" smtClean="0"/>
              <a:t> </a:t>
            </a:r>
            <a:r>
              <a:rPr lang="en-US" sz="4400" dirty="0" err="1" smtClean="0"/>
              <a:t>Publik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Mewujudkan</a:t>
            </a:r>
            <a:r>
              <a:rPr lang="en-US" sz="4400" dirty="0" smtClean="0"/>
              <a:t> </a:t>
            </a:r>
            <a:r>
              <a:rPr lang="en-US" sz="4400" dirty="0" err="1" smtClean="0"/>
              <a:t>Jawa</a:t>
            </a:r>
            <a:r>
              <a:rPr lang="en-US" sz="4400" dirty="0" smtClean="0"/>
              <a:t> Tengah Sejahtera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Berdikari</a:t>
            </a:r>
            <a:r>
              <a:rPr lang="en-US" sz="4400" dirty="0" smtClean="0"/>
              <a:t>”</a:t>
            </a:r>
            <a:endParaRPr lang="id-ID" sz="4400" dirty="0"/>
          </a:p>
        </p:txBody>
      </p:sp>
      <p:pic>
        <p:nvPicPr>
          <p:cNvPr id="12" name="Picture 11" descr="logo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975" y="0"/>
            <a:ext cx="2600325" cy="64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96951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5" y="172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mbar terkait">
            <a:extLst>
              <a:ext uri="{FF2B5EF4-FFF2-40B4-BE49-F238E27FC236}">
                <a16:creationId xmlns="" xmlns:a16="http://schemas.microsoft.com/office/drawing/2014/main" id="{3EE3522E-E6DC-4A8C-A137-7BCC2659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67" y="724620"/>
            <a:ext cx="5539154" cy="1934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144"/>
            <a:ext cx="5539154" cy="241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553200" y="3543300"/>
            <a:ext cx="2590800" cy="857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4800" b="1" dirty="0" smtClean="0">
                <a:ln w="6350">
                  <a:noFill/>
                </a:ln>
                <a:solidFill>
                  <a:srgbClr val="0070C0"/>
                </a:solidFill>
                <a:latin typeface="Haettenschweiler" panose="020B0706040902060204" pitchFamily="34" charset="0"/>
                <a:ea typeface="MS PGothic" panose="020B0600070205080204" pitchFamily="34" charset="-128"/>
              </a:rPr>
              <a:t>KIPP JATENG </a:t>
            </a:r>
            <a:r>
              <a:rPr lang="en-US" sz="4400" b="1" dirty="0" smtClean="0">
                <a:ln w="6350">
                  <a:noFill/>
                </a:ln>
                <a:solidFill>
                  <a:srgbClr val="0070C0"/>
                </a:solidFill>
                <a:latin typeface="Haettenschweiler" panose="020B0706040902060204" pitchFamily="34" charset="0"/>
                <a:ea typeface="MS PGothic" panose="020B0600070205080204" pitchFamily="34" charset="-128"/>
              </a:rPr>
              <a:t>2018</a:t>
            </a:r>
            <a:endParaRPr lang="en-US" sz="3600" b="1" dirty="0">
              <a:ln w="6350">
                <a:noFill/>
              </a:ln>
              <a:solidFill>
                <a:srgbClr val="0070C0"/>
              </a:solidFill>
              <a:latin typeface="Cooper Black" panose="0208090404030B020404" pitchFamily="18" charset="0"/>
              <a:ea typeface="MS PGothic" panose="020B0600070205080204" pitchFamily="34" charset="-128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7510002" y="2993376"/>
            <a:ext cx="533400" cy="40005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779477" y="3786188"/>
            <a:ext cx="594946" cy="37147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接连接符 23"/>
          <p:cNvCxnSpPr/>
          <p:nvPr/>
        </p:nvCxnSpPr>
        <p:spPr>
          <a:xfrm>
            <a:off x="161591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93214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555291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953462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1059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TUJUAN</a:t>
            </a:r>
            <a:endParaRPr lang="zh-CN" altLang="en-US" sz="1600" b="1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860" y="1285336"/>
            <a:ext cx="7703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Menjaring</a:t>
            </a:r>
            <a:r>
              <a:rPr lang="en-US" dirty="0" smtClean="0"/>
              <a:t>, </a:t>
            </a:r>
            <a:r>
              <a:rPr lang="en-US" dirty="0" err="1" smtClean="0"/>
              <a:t>mendokumentasikan</a:t>
            </a:r>
            <a:r>
              <a:rPr lang="en-US" dirty="0" smtClean="0"/>
              <a:t>, </a:t>
            </a:r>
            <a:r>
              <a:rPr lang="en-US" dirty="0" err="1" smtClean="0"/>
              <a:t>mendiseminasikan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mempromosikan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id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apresiasi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yang </a:t>
            </a:r>
            <a:r>
              <a:rPr lang="en-US" dirty="0" err="1" smtClean="0"/>
              <a:t>inovasinya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Top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id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profesionalisme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id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id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0611" y="209922"/>
            <a:ext cx="2475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PERSYARATAN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355" y="798483"/>
            <a:ext cx="80293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dirty="0" smtClean="0"/>
              <a:t>Selaras dengan tema kompetisi;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id-ID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;</a:t>
            </a:r>
            <a:endParaRPr lang="id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dirty="0" smtClean="0"/>
              <a:t>Sesuai dengan kriteria inovasi;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denganmemperhatikan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kepantasan</a:t>
            </a:r>
            <a:r>
              <a:rPr lang="id-ID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dirty="0" smtClean="0"/>
              <a:t>Belum pernah masuk pada TOP 99, TOP 40, TOP 35, TOP 25 Kompetisi Inovasi Pelayanan Publik Kementerian PAN RB tahun 2014 s.d. 2018;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diimplementasikan</a:t>
            </a:r>
            <a:r>
              <a:rPr lang="en-US" dirty="0" smtClean="0"/>
              <a:t> minimal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mundur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id-ID" dirty="0" smtClean="0"/>
              <a:t>pembukaan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id-ID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id-ID" dirty="0" smtClean="0"/>
              <a:t>Perangkat Daerah Pemerintah </a:t>
            </a:r>
            <a:r>
              <a:rPr lang="en-US" dirty="0" err="1" smtClean="0"/>
              <a:t>Provinsi</a:t>
            </a:r>
            <a:r>
              <a:rPr lang="id-ID" dirty="0" smtClean="0"/>
              <a:t>/ Kabupaten/ Kota, dan BUMD Se-Jawa Tengah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id-ID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dirty="0" smtClean="0"/>
              <a:t>Pemerintah Kabupaten/Kota di Jawa Tengah mengirimkan maksimal 3 (tiga) inovasi pelayanan publik dan sudah terseleksi ditingkat Kabupaten/Kota.</a:t>
            </a:r>
          </a:p>
          <a:p>
            <a:endParaRPr lang="id-ID" dirty="0"/>
          </a:p>
        </p:txBody>
      </p:sp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61376" y="228972"/>
            <a:ext cx="492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KRITERIA INOVASI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93630" y="908240"/>
          <a:ext cx="7522234" cy="3652522"/>
        </p:xfrm>
        <a:graphic>
          <a:graphicData uri="http://schemas.openxmlformats.org/drawingml/2006/table">
            <a:tbl>
              <a:tblPr/>
              <a:tblGrid>
                <a:gridCol w="2293555"/>
                <a:gridCol w="52286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KRITERIA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DESKRIPSI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</a:tabLs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Memiliki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kebaruan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  <a:tab pos="3131185" algn="l"/>
                        </a:tabLs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yaitu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memperkenalkan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gagasan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unik,pendekatan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baru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penyelesaian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masalah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kebijakandan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desain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pelaksanaan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unik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modifikasi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dari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inovasi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telah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ada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rangka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;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Efektif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  <a:tab pos="3131185" algn="l"/>
                        </a:tabLs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yaitu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memperlihatkan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hasil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nyata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memberikan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solusidalam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penyelesaian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;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Bermanfaat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  <a:tab pos="3131185" algn="l"/>
                        </a:tabLs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yaitu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menyelesaikan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kepentingan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perhatian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;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Dapat ditransfer/direplikasi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  <a:tab pos="3131185" algn="l"/>
                        </a:tabLs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yaitu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dapat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telah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dicontoh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menjadi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rujukan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diterapkan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oleh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unit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penyelenggara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lainnya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;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Berkelanjutan</a:t>
                      </a:r>
                      <a:endParaRPr lang="id-ID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16990" algn="l"/>
                          <a:tab pos="3131185" algn="l"/>
                        </a:tabLs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yaitu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jaminan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terus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dipertahankan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diperlihatkan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bentuk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dukungan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program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anggaran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fungsi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organisasi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hukum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perundang-undangan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.</a:t>
                      </a:r>
                      <a:endParaRPr lang="id-ID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11547" y="112144"/>
            <a:ext cx="3303917" cy="465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KATEGORI</a:t>
            </a:r>
            <a:r>
              <a:rPr lang="id-ID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KIPP 2018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434378499"/>
              </p:ext>
            </p:extLst>
          </p:nvPr>
        </p:nvGraphicFramePr>
        <p:xfrm>
          <a:off x="2849048" y="1360487"/>
          <a:ext cx="6079291" cy="326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wn Arrow 3"/>
          <p:cNvSpPr/>
          <p:nvPr/>
        </p:nvSpPr>
        <p:spPr>
          <a:xfrm>
            <a:off x="140159" y="1052423"/>
            <a:ext cx="2518216" cy="114300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Satu</a:t>
            </a:r>
            <a:r>
              <a:rPr lang="en-US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id-ID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in</a:t>
            </a:r>
            <a:r>
              <a:rPr lang="en-US" sz="1200" b="1" dirty="0" err="1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ovasi</a:t>
            </a:r>
            <a:r>
              <a:rPr lang="en-US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id-ID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hanya </a:t>
            </a:r>
            <a:r>
              <a:rPr lang="en-AU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id-ID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dapat </a:t>
            </a:r>
            <a:r>
              <a:rPr lang="en-AU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diajukan</a:t>
            </a:r>
            <a:r>
              <a:rPr lang="en-US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 </a:t>
            </a:r>
            <a:r>
              <a:rPr lang="id-ID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dalam</a:t>
            </a:r>
            <a:r>
              <a:rPr lang="en-US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 </a:t>
            </a:r>
            <a:r>
              <a:rPr lang="en-US" sz="1200" b="1" dirty="0" err="1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satu</a:t>
            </a:r>
            <a:r>
              <a:rPr lang="en-US" sz="1200" b="1" dirty="0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b="1" dirty="0" err="1">
                <a:solidFill>
                  <a:sysClr val="windowText" lastClr="0000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kategori</a:t>
            </a:r>
            <a:endParaRPr lang="en-US" sz="1200" dirty="0">
              <a:solidFill>
                <a:sysClr val="windowText" lastClr="000000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76200" y="2286000"/>
            <a:ext cx="2667000" cy="273457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Satu</a:t>
            </a:r>
            <a:r>
              <a:rPr lang="id-ID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inovasi </a:t>
            </a:r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pelayanan</a:t>
            </a:r>
            <a:r>
              <a:rPr lang="en-US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publik</a:t>
            </a:r>
            <a:r>
              <a:rPr lang="id-ID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kemungkinan dapat memenuhi lingkup lebih dari satu kategori</a:t>
            </a:r>
            <a:r>
              <a:rPr lang="en-US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namun</a:t>
            </a:r>
            <a:r>
              <a:rPr lang="en-US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wajib</a:t>
            </a:r>
            <a:r>
              <a:rPr lang="id-ID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memilih </a:t>
            </a:r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salah</a:t>
            </a:r>
            <a:r>
              <a:rPr lang="en-US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satu</a:t>
            </a:r>
            <a:r>
              <a:rPr lang="en-US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kategori</a:t>
            </a:r>
            <a:r>
              <a:rPr lang="id-ID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yang paling </a:t>
            </a:r>
            <a:r>
              <a:rPr lang="id-ID" sz="1100" b="1" dirty="0" smtClean="0">
                <a:solidFill>
                  <a:schemeClr val="bg1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dominan</a:t>
            </a:r>
            <a:endParaRPr lang="en-US" sz="1100" b="1" dirty="0">
              <a:ln w="6350">
                <a:noFill/>
              </a:ln>
              <a:solidFill>
                <a:schemeClr val="bg1"/>
              </a:solidFill>
              <a:latin typeface="Nirmala UI Semilight" panose="020B0402040204020203" pitchFamily="34" charset="0"/>
              <a:ea typeface="MS PGothic" panose="020B0600070205080204" pitchFamily="34" charset="-128"/>
              <a:cs typeface="Nirmala UI Semilight" panose="020B0402040204020203" pitchFamily="34" charset="0"/>
            </a:endParaRPr>
          </a:p>
        </p:txBody>
      </p:sp>
      <p:cxnSp>
        <p:nvCxnSpPr>
          <p:cNvPr id="8" name="直接连接符 23"/>
          <p:cNvCxnSpPr/>
          <p:nvPr/>
        </p:nvCxnSpPr>
        <p:spPr>
          <a:xfrm>
            <a:off x="40827" y="572358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24"/>
          <p:cNvSpPr/>
          <p:nvPr/>
        </p:nvSpPr>
        <p:spPr>
          <a:xfrm>
            <a:off x="172450" y="1904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434527" y="154574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2" name="直接连接符 27"/>
          <p:cNvCxnSpPr/>
          <p:nvPr/>
        </p:nvCxnSpPr>
        <p:spPr>
          <a:xfrm>
            <a:off x="1832698" y="236543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5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007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276" y="0"/>
            <a:ext cx="92992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23"/>
          <p:cNvCxnSpPr/>
          <p:nvPr/>
        </p:nvCxnSpPr>
        <p:spPr>
          <a:xfrm>
            <a:off x="101209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24"/>
          <p:cNvSpPr/>
          <p:nvPr/>
        </p:nvSpPr>
        <p:spPr>
          <a:xfrm>
            <a:off x="232832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94909" y="20633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K</a:t>
            </a:r>
            <a:r>
              <a:rPr lang="en-US" altLang="zh-CN" sz="2000" b="1" spc="300" dirty="0" smtClean="0">
                <a:latin typeface="方正兰亭细黑_GBK" pitchFamily="2" charset="-122"/>
                <a:ea typeface="方正兰亭细黑_GBK" pitchFamily="2" charset="-122"/>
              </a:rPr>
              <a:t>IPP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7" name="直接连接符 27"/>
          <p:cNvCxnSpPr/>
          <p:nvPr/>
        </p:nvCxnSpPr>
        <p:spPr>
          <a:xfrm>
            <a:off x="189308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94726" y="209922"/>
            <a:ext cx="2612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algn="ctr"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BOBOT PENILAIAN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2145801705"/>
              </p:ext>
            </p:extLst>
          </p:nvPr>
        </p:nvGraphicFramePr>
        <p:xfrm>
          <a:off x="409575" y="723900"/>
          <a:ext cx="8153400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logo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0"/>
            <a:ext cx="260032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72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1142</TotalTime>
  <Words>1631</Words>
  <Application>Microsoft Office PowerPoint</Application>
  <PresentationFormat>On-screen Show (16:9)</PresentationFormat>
  <Paragraphs>259</Paragraphs>
  <Slides>23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Arial</vt:lpstr>
      <vt:lpstr>Perpetua</vt:lpstr>
      <vt:lpstr>宋体</vt:lpstr>
      <vt:lpstr>Wingdings 2</vt:lpstr>
      <vt:lpstr>Franklin Gothic Book</vt:lpstr>
      <vt:lpstr>幼圆</vt:lpstr>
      <vt:lpstr>张海山锐线体简</vt:lpstr>
      <vt:lpstr>方正兰亭细黑_GBK</vt:lpstr>
      <vt:lpstr>Kozuka Gothic Pro R</vt:lpstr>
      <vt:lpstr>Haettenschweiler</vt:lpstr>
      <vt:lpstr>MS PGothic</vt:lpstr>
      <vt:lpstr>Cooper Black</vt:lpstr>
      <vt:lpstr>Tahoma</vt:lpstr>
      <vt:lpstr>Calibri</vt:lpstr>
      <vt:lpstr>Times New Roman</vt:lpstr>
      <vt:lpstr>Nirmala UI Semilight</vt:lpstr>
      <vt:lpstr>Wingdings</vt:lpstr>
      <vt:lpstr>Symbol</vt:lpstr>
      <vt:lpstr>Franklin Gothic Medium Cond</vt:lpstr>
      <vt:lpstr>Arial Rounded MT Bold</vt:lpstr>
      <vt:lpstr>Earth</vt:lpstr>
      <vt:lpstr>造字工房俊雅锐宋体验版常规体</vt:lpstr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www.microsoft.com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</dc:title>
  <dc:creator>User</dc:creator>
  <cp:lastModifiedBy>home</cp:lastModifiedBy>
  <cp:revision>98</cp:revision>
  <dcterms:created xsi:type="dcterms:W3CDTF">2015-01-23T04:02:45Z</dcterms:created>
  <dcterms:modified xsi:type="dcterms:W3CDTF">2018-07-10T01:53:04Z</dcterms:modified>
</cp:coreProperties>
</file>